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3"/>
  </p:notesMasterIdLst>
  <p:sldIdLst>
    <p:sldId id="304" r:id="rId5"/>
    <p:sldId id="289" r:id="rId6"/>
    <p:sldId id="290" r:id="rId7"/>
    <p:sldId id="314" r:id="rId8"/>
    <p:sldId id="308" r:id="rId9"/>
    <p:sldId id="327" r:id="rId10"/>
    <p:sldId id="309" r:id="rId11"/>
    <p:sldId id="315" r:id="rId12"/>
    <p:sldId id="316" r:id="rId13"/>
    <p:sldId id="331" r:id="rId14"/>
    <p:sldId id="317" r:id="rId15"/>
    <p:sldId id="326" r:id="rId16"/>
    <p:sldId id="319" r:id="rId17"/>
    <p:sldId id="320" r:id="rId18"/>
    <p:sldId id="325" r:id="rId19"/>
    <p:sldId id="313" r:id="rId20"/>
    <p:sldId id="332" r:id="rId21"/>
    <p:sldId id="312" r:id="rId2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7D"/>
    <a:srgbClr val="7FD7A7"/>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45F48C-B91A-4F9D-8D60-E70CB92F5464}" v="75" dt="2022-10-05T16:53:59.697"/>
    <p1510:client id="{83014856-A500-4E58-A03E-02FD96C95426}" v="26" vWet="28" dt="2022-10-05T18:31:22.266"/>
    <p1510:client id="{85CFDB91-0E7C-4275-93DA-C295A16CC041}" v="316" dt="2022-10-05T01:51:38.322"/>
    <p1510:client id="{B8325EA7-AA0C-4417-A7C1-8D9C35D4FDCB}" v="579" dt="2022-10-05T17:42:40.167"/>
    <p1510:client id="{DCE514F7-416B-4783-ACE3-1A5B9E795235}" v="417" dt="2022-10-05T18:43:50.22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spinoza, Alvaro" userId="S::alvaro.espinoza.gg@tamu.edu::6bf345af-2fa7-444d-86f9-cc345711ca2a" providerId="AD" clId="Web-{C66C8A4D-A7C8-4BD1-88E3-D313C7E333CD}"/>
    <pc:docChg chg="modSld">
      <pc:chgData name="Espinoza, Alvaro" userId="S::alvaro.espinoza.gg@tamu.edu::6bf345af-2fa7-444d-86f9-cc345711ca2a" providerId="AD" clId="Web-{C66C8A4D-A7C8-4BD1-88E3-D313C7E333CD}" dt="2022-09-21T08:28:40.397" v="41"/>
      <pc:docMkLst>
        <pc:docMk/>
      </pc:docMkLst>
      <pc:sldChg chg="modSp">
        <pc:chgData name="Espinoza, Alvaro" userId="S::alvaro.espinoza.gg@tamu.edu::6bf345af-2fa7-444d-86f9-cc345711ca2a" providerId="AD" clId="Web-{C66C8A4D-A7C8-4BD1-88E3-D313C7E333CD}" dt="2022-09-21T08:28:40.397" v="41"/>
        <pc:sldMkLst>
          <pc:docMk/>
          <pc:sldMk cId="1063379361" sldId="319"/>
        </pc:sldMkLst>
        <pc:graphicFrameChg chg="mod modGraphic">
          <ac:chgData name="Espinoza, Alvaro" userId="S::alvaro.espinoza.gg@tamu.edu::6bf345af-2fa7-444d-86f9-cc345711ca2a" providerId="AD" clId="Web-{C66C8A4D-A7C8-4BD1-88E3-D313C7E333CD}" dt="2022-09-21T08:28:40.397" v="41"/>
          <ac:graphicFrameMkLst>
            <pc:docMk/>
            <pc:sldMk cId="1063379361" sldId="319"/>
            <ac:graphicFrameMk id="83" creationId="{00000000-0000-0000-0000-000000000000}"/>
          </ac:graphicFrameMkLst>
        </pc:graphicFrameChg>
      </pc:sldChg>
    </pc:docChg>
  </pc:docChgLst>
  <pc:docChgLst>
    <pc:chgData name="Aguilera, Ulises Sebastian" userId="S::ulises@tamu.edu::955446ca-496d-4110-82c3-bf5402f26d61" providerId="AD" clId="Web-{B7320BC8-4E93-40D0-BD64-5BD71E7FF5B5}"/>
    <pc:docChg chg="modSld">
      <pc:chgData name="Aguilera, Ulises Sebastian" userId="S::ulises@tamu.edu::955446ca-496d-4110-82c3-bf5402f26d61" providerId="AD" clId="Web-{B7320BC8-4E93-40D0-BD64-5BD71E7FF5B5}" dt="2022-09-21T14:26:56.734" v="41"/>
      <pc:docMkLst>
        <pc:docMk/>
      </pc:docMkLst>
      <pc:sldChg chg="modSp">
        <pc:chgData name="Aguilera, Ulises Sebastian" userId="S::ulises@tamu.edu::955446ca-496d-4110-82c3-bf5402f26d61" providerId="AD" clId="Web-{B7320BC8-4E93-40D0-BD64-5BD71E7FF5B5}" dt="2022-09-21T14:26:56.734" v="41"/>
        <pc:sldMkLst>
          <pc:docMk/>
          <pc:sldMk cId="3906059831" sldId="314"/>
        </pc:sldMkLst>
        <pc:graphicFrameChg chg="mod modGraphic">
          <ac:chgData name="Aguilera, Ulises Sebastian" userId="S::ulises@tamu.edu::955446ca-496d-4110-82c3-bf5402f26d61" providerId="AD" clId="Web-{B7320BC8-4E93-40D0-BD64-5BD71E7FF5B5}" dt="2022-09-21T14:26:56.734" v="41"/>
          <ac:graphicFrameMkLst>
            <pc:docMk/>
            <pc:sldMk cId="3906059831" sldId="314"/>
            <ac:graphicFrameMk id="4" creationId="{D85CF591-7138-4EEE-94C0-2B83AC1A9EC0}"/>
          </ac:graphicFrameMkLst>
        </pc:graphicFrameChg>
      </pc:sldChg>
    </pc:docChg>
  </pc:docChgLst>
  <pc:docChgLst>
    <pc:chgData name="Cantu Jr., Santiago" userId="9984fb85-287a-411c-a479-5a9f7a87d398" providerId="ADAL" clId="{8C94D6E8-C9B3-4226-8053-B6B0DB49434A}"/>
    <pc:docChg chg="undo custSel delSld modSld">
      <pc:chgData name="Cantu Jr., Santiago" userId="9984fb85-287a-411c-a479-5a9f7a87d398" providerId="ADAL" clId="{8C94D6E8-C9B3-4226-8053-B6B0DB49434A}" dt="2022-09-28T15:53:53.235" v="124" actId="14100"/>
      <pc:docMkLst>
        <pc:docMk/>
      </pc:docMkLst>
      <pc:sldChg chg="modSp mod">
        <pc:chgData name="Cantu Jr., Santiago" userId="9984fb85-287a-411c-a479-5a9f7a87d398" providerId="ADAL" clId="{8C94D6E8-C9B3-4226-8053-B6B0DB49434A}" dt="2022-09-21T17:22:54.047" v="108" actId="20577"/>
        <pc:sldMkLst>
          <pc:docMk/>
          <pc:sldMk cId="4231427536" sldId="308"/>
        </pc:sldMkLst>
        <pc:graphicFrameChg chg="mod modGraphic">
          <ac:chgData name="Cantu Jr., Santiago" userId="9984fb85-287a-411c-a479-5a9f7a87d398" providerId="ADAL" clId="{8C94D6E8-C9B3-4226-8053-B6B0DB49434A}" dt="2022-09-21T17:22:54.047" v="108" actId="20577"/>
          <ac:graphicFrameMkLst>
            <pc:docMk/>
            <pc:sldMk cId="4231427536" sldId="308"/>
            <ac:graphicFrameMk id="83" creationId="{00000000-0000-0000-0000-000000000000}"/>
          </ac:graphicFrameMkLst>
        </pc:graphicFrameChg>
      </pc:sldChg>
      <pc:sldChg chg="addSp modSp mod">
        <pc:chgData name="Cantu Jr., Santiago" userId="9984fb85-287a-411c-a479-5a9f7a87d398" providerId="ADAL" clId="{8C94D6E8-C9B3-4226-8053-B6B0DB49434A}" dt="2022-09-21T17:08:51.429" v="104" actId="1076"/>
        <pc:sldMkLst>
          <pc:docMk/>
          <pc:sldMk cId="3741792644" sldId="309"/>
        </pc:sldMkLst>
        <pc:picChg chg="mod modCrop">
          <ac:chgData name="Cantu Jr., Santiago" userId="9984fb85-287a-411c-a479-5a9f7a87d398" providerId="ADAL" clId="{8C94D6E8-C9B3-4226-8053-B6B0DB49434A}" dt="2022-09-21T17:08:51.429" v="104" actId="1076"/>
          <ac:picMkLst>
            <pc:docMk/>
            <pc:sldMk cId="3741792644" sldId="309"/>
            <ac:picMk id="2" creationId="{31C245E8-7989-DFAF-0771-CFC899E63488}"/>
          </ac:picMkLst>
        </pc:picChg>
        <pc:picChg chg="add mod">
          <ac:chgData name="Cantu Jr., Santiago" userId="9984fb85-287a-411c-a479-5a9f7a87d398" providerId="ADAL" clId="{8C94D6E8-C9B3-4226-8053-B6B0DB49434A}" dt="2022-09-21T16:42:42.072" v="63" actId="1076"/>
          <ac:picMkLst>
            <pc:docMk/>
            <pc:sldMk cId="3741792644" sldId="309"/>
            <ac:picMk id="3" creationId="{64CCE2E4-CA71-B545-7656-4A60E7DD2C6F}"/>
          </ac:picMkLst>
        </pc:picChg>
        <pc:picChg chg="mod modCrop">
          <ac:chgData name="Cantu Jr., Santiago" userId="9984fb85-287a-411c-a479-5a9f7a87d398" providerId="ADAL" clId="{8C94D6E8-C9B3-4226-8053-B6B0DB49434A}" dt="2022-09-21T16:42:37.174" v="61" actId="14100"/>
          <ac:picMkLst>
            <pc:docMk/>
            <pc:sldMk cId="3741792644" sldId="309"/>
            <ac:picMk id="4" creationId="{3927C071-7E8E-2A5D-5DA4-2BEA8E6FAFEA}"/>
          </ac:picMkLst>
        </pc:picChg>
      </pc:sldChg>
      <pc:sldChg chg="addSp delSp modSp mod">
        <pc:chgData name="Cantu Jr., Santiago" userId="9984fb85-287a-411c-a479-5a9f7a87d398" providerId="ADAL" clId="{8C94D6E8-C9B3-4226-8053-B6B0DB49434A}" dt="2022-09-28T15:50:27.574" v="116" actId="14100"/>
        <pc:sldMkLst>
          <pc:docMk/>
          <pc:sldMk cId="1093395937" sldId="313"/>
        </pc:sldMkLst>
        <pc:picChg chg="add del mod">
          <ac:chgData name="Cantu Jr., Santiago" userId="9984fb85-287a-411c-a479-5a9f7a87d398" providerId="ADAL" clId="{8C94D6E8-C9B3-4226-8053-B6B0DB49434A}" dt="2022-09-21T15:30:49.272" v="8" actId="478"/>
          <ac:picMkLst>
            <pc:docMk/>
            <pc:sldMk cId="1093395937" sldId="313"/>
            <ac:picMk id="3" creationId="{4BE20A5A-CE24-742B-2B45-FAD77E4CB1DD}"/>
          </ac:picMkLst>
        </pc:picChg>
        <pc:picChg chg="add mod">
          <ac:chgData name="Cantu Jr., Santiago" userId="9984fb85-287a-411c-a479-5a9f7a87d398" providerId="ADAL" clId="{8C94D6E8-C9B3-4226-8053-B6B0DB49434A}" dt="2022-09-28T15:50:27.574" v="116" actId="14100"/>
          <ac:picMkLst>
            <pc:docMk/>
            <pc:sldMk cId="1093395937" sldId="313"/>
            <ac:picMk id="3" creationId="{FB908DE2-7AA2-B57A-DC0B-328FF99648A4}"/>
          </ac:picMkLst>
        </pc:picChg>
        <pc:picChg chg="add del mod">
          <ac:chgData name="Cantu Jr., Santiago" userId="9984fb85-287a-411c-a479-5a9f7a87d398" providerId="ADAL" clId="{8C94D6E8-C9B3-4226-8053-B6B0DB49434A}" dt="2022-09-21T15:31:03.063" v="12" actId="478"/>
          <ac:picMkLst>
            <pc:docMk/>
            <pc:sldMk cId="1093395937" sldId="313"/>
            <ac:picMk id="5" creationId="{E2F01B9E-9ABF-649B-5B22-64D61A16BB95}"/>
          </ac:picMkLst>
        </pc:picChg>
        <pc:picChg chg="add del mod">
          <ac:chgData name="Cantu Jr., Santiago" userId="9984fb85-287a-411c-a479-5a9f7a87d398" providerId="ADAL" clId="{8C94D6E8-C9B3-4226-8053-B6B0DB49434A}" dt="2022-09-21T15:36:01.956" v="17" actId="478"/>
          <ac:picMkLst>
            <pc:docMk/>
            <pc:sldMk cId="1093395937" sldId="313"/>
            <ac:picMk id="7" creationId="{04EF5835-E11C-EBB1-1AE7-C53919EF91E7}"/>
          </ac:picMkLst>
        </pc:picChg>
        <pc:picChg chg="add del mod">
          <ac:chgData name="Cantu Jr., Santiago" userId="9984fb85-287a-411c-a479-5a9f7a87d398" providerId="ADAL" clId="{8C94D6E8-C9B3-4226-8053-B6B0DB49434A}" dt="2022-09-28T15:50:21.530" v="113" actId="478"/>
          <ac:picMkLst>
            <pc:docMk/>
            <pc:sldMk cId="1093395937" sldId="313"/>
            <ac:picMk id="9" creationId="{0F5A732E-810D-C997-B8CC-1E1BBA76D33B}"/>
          </ac:picMkLst>
        </pc:picChg>
      </pc:sldChg>
      <pc:sldChg chg="modSp mod">
        <pc:chgData name="Cantu Jr., Santiago" userId="9984fb85-287a-411c-a479-5a9f7a87d398" providerId="ADAL" clId="{8C94D6E8-C9B3-4226-8053-B6B0DB49434A}" dt="2022-09-28T15:49:19.558" v="112" actId="20577"/>
        <pc:sldMkLst>
          <pc:docMk/>
          <pc:sldMk cId="3605743217" sldId="315"/>
        </pc:sldMkLst>
        <pc:graphicFrameChg chg="modGraphic">
          <ac:chgData name="Cantu Jr., Santiago" userId="9984fb85-287a-411c-a479-5a9f7a87d398" providerId="ADAL" clId="{8C94D6E8-C9B3-4226-8053-B6B0DB49434A}" dt="2022-09-28T15:49:19.558" v="112" actId="20577"/>
          <ac:graphicFrameMkLst>
            <pc:docMk/>
            <pc:sldMk cId="3605743217" sldId="315"/>
            <ac:graphicFrameMk id="83" creationId="{00000000-0000-0000-0000-000000000000}"/>
          </ac:graphicFrameMkLst>
        </pc:graphicFrameChg>
      </pc:sldChg>
      <pc:sldChg chg="addSp delSp modSp mod">
        <pc:chgData name="Cantu Jr., Santiago" userId="9984fb85-287a-411c-a479-5a9f7a87d398" providerId="ADAL" clId="{8C94D6E8-C9B3-4226-8053-B6B0DB49434A}" dt="2022-09-28T15:53:53.235" v="124" actId="14100"/>
        <pc:sldMkLst>
          <pc:docMk/>
          <pc:sldMk cId="347422864" sldId="322"/>
        </pc:sldMkLst>
        <pc:picChg chg="add del mod">
          <ac:chgData name="Cantu Jr., Santiago" userId="9984fb85-287a-411c-a479-5a9f7a87d398" providerId="ADAL" clId="{8C94D6E8-C9B3-4226-8053-B6B0DB49434A}" dt="2022-09-28T15:52:22.073" v="117" actId="478"/>
          <ac:picMkLst>
            <pc:docMk/>
            <pc:sldMk cId="347422864" sldId="322"/>
            <ac:picMk id="3" creationId="{091A7D47-7324-17F7-0470-2985070DFE60}"/>
          </ac:picMkLst>
        </pc:picChg>
        <pc:picChg chg="add del mod">
          <ac:chgData name="Cantu Jr., Santiago" userId="9984fb85-287a-411c-a479-5a9f7a87d398" providerId="ADAL" clId="{8C94D6E8-C9B3-4226-8053-B6B0DB49434A}" dt="2022-09-28T15:53:40.210" v="121" actId="478"/>
          <ac:picMkLst>
            <pc:docMk/>
            <pc:sldMk cId="347422864" sldId="322"/>
            <ac:picMk id="4" creationId="{D32EBC96-FE59-CDB5-712C-1B1AC7A464F5}"/>
          </ac:picMkLst>
        </pc:picChg>
        <pc:picChg chg="add mod">
          <ac:chgData name="Cantu Jr., Santiago" userId="9984fb85-287a-411c-a479-5a9f7a87d398" providerId="ADAL" clId="{8C94D6E8-C9B3-4226-8053-B6B0DB49434A}" dt="2022-09-28T15:53:53.235" v="124" actId="14100"/>
          <ac:picMkLst>
            <pc:docMk/>
            <pc:sldMk cId="347422864" sldId="322"/>
            <ac:picMk id="7" creationId="{F33817B8-A0AF-C7F0-774E-C8C00749A590}"/>
          </ac:picMkLst>
        </pc:picChg>
      </pc:sldChg>
      <pc:sldChg chg="del">
        <pc:chgData name="Cantu Jr., Santiago" userId="9984fb85-287a-411c-a479-5a9f7a87d398" providerId="ADAL" clId="{8C94D6E8-C9B3-4226-8053-B6B0DB49434A}" dt="2022-09-21T16:41:16.739" v="44" actId="47"/>
        <pc:sldMkLst>
          <pc:docMk/>
          <pc:sldMk cId="4277957995" sldId="323"/>
        </pc:sldMkLst>
      </pc:sldChg>
      <pc:sldChg chg="modSp del mod">
        <pc:chgData name="Cantu Jr., Santiago" userId="9984fb85-287a-411c-a479-5a9f7a87d398" providerId="ADAL" clId="{8C94D6E8-C9B3-4226-8053-B6B0DB49434A}" dt="2022-09-21T16:41:14.157" v="43" actId="47"/>
        <pc:sldMkLst>
          <pc:docMk/>
          <pc:sldMk cId="2855381033" sldId="324"/>
        </pc:sldMkLst>
        <pc:spChg chg="mod">
          <ac:chgData name="Cantu Jr., Santiago" userId="9984fb85-287a-411c-a479-5a9f7a87d398" providerId="ADAL" clId="{8C94D6E8-C9B3-4226-8053-B6B0DB49434A}" dt="2022-09-21T16:13:51.766" v="24" actId="20577"/>
          <ac:spMkLst>
            <pc:docMk/>
            <pc:sldMk cId="2855381033" sldId="324"/>
            <ac:spMk id="90" creationId="{00000000-0000-0000-0000-000000000000}"/>
          </ac:spMkLst>
        </pc:spChg>
      </pc:sldChg>
    </pc:docChg>
  </pc:docChgLst>
  <pc:docChgLst>
    <pc:chgData name="Aguilera, Ulises Sebastian" userId="S::ulises@tamu.edu::955446ca-496d-4110-82c3-bf5402f26d61" providerId="AD" clId="Web-{DCE514F7-416B-4783-ACE3-1A5B9E795235}"/>
    <pc:docChg chg="addSld delSld modSld sldOrd">
      <pc:chgData name="Aguilera, Ulises Sebastian" userId="S::ulises@tamu.edu::955446ca-496d-4110-82c3-bf5402f26d61" providerId="AD" clId="Web-{DCE514F7-416B-4783-ACE3-1A5B9E795235}" dt="2022-10-05T18:43:42.487" v="382"/>
      <pc:docMkLst>
        <pc:docMk/>
      </pc:docMkLst>
      <pc:sldChg chg="addSp delSp modSp">
        <pc:chgData name="Aguilera, Ulises Sebastian" userId="S::ulises@tamu.edu::955446ca-496d-4110-82c3-bf5402f26d61" providerId="AD" clId="Web-{DCE514F7-416B-4783-ACE3-1A5B9E795235}" dt="2022-10-05T18:27:53.004" v="20" actId="1076"/>
        <pc:sldMkLst>
          <pc:docMk/>
          <pc:sldMk cId="1093395937" sldId="313"/>
        </pc:sldMkLst>
        <pc:spChg chg="mod">
          <ac:chgData name="Aguilera, Ulises Sebastian" userId="S::ulises@tamu.edu::955446ca-496d-4110-82c3-bf5402f26d61" providerId="AD" clId="Web-{DCE514F7-416B-4783-ACE3-1A5B9E795235}" dt="2022-10-05T18:26:47.424" v="7" actId="1076"/>
          <ac:spMkLst>
            <pc:docMk/>
            <pc:sldMk cId="1093395937" sldId="313"/>
            <ac:spMk id="75" creationId="{00000000-0000-0000-0000-000000000000}"/>
          </ac:spMkLst>
        </pc:spChg>
        <pc:picChg chg="add del mod">
          <ac:chgData name="Aguilera, Ulises Sebastian" userId="S::ulises@tamu.edu::955446ca-496d-4110-82c3-bf5402f26d61" providerId="AD" clId="Web-{DCE514F7-416B-4783-ACE3-1A5B9E795235}" dt="2022-10-05T18:27:06.815" v="11"/>
          <ac:picMkLst>
            <pc:docMk/>
            <pc:sldMk cId="1093395937" sldId="313"/>
            <ac:picMk id="2" creationId="{4D3CA486-204B-F1EC-04A2-97674B5FC4D1}"/>
          </ac:picMkLst>
        </pc:picChg>
        <pc:picChg chg="add mod">
          <ac:chgData name="Aguilera, Ulises Sebastian" userId="S::ulises@tamu.edu::955446ca-496d-4110-82c3-bf5402f26d61" providerId="AD" clId="Web-{DCE514F7-416B-4783-ACE3-1A5B9E795235}" dt="2022-10-05T18:27:53.004" v="20" actId="1076"/>
          <ac:picMkLst>
            <pc:docMk/>
            <pc:sldMk cId="1093395937" sldId="313"/>
            <ac:picMk id="3" creationId="{DC10A56D-05EF-7FAC-130D-2A4F97D4DEFF}"/>
          </ac:picMkLst>
        </pc:picChg>
      </pc:sldChg>
      <pc:sldChg chg="modSp">
        <pc:chgData name="Aguilera, Ulises Sebastian" userId="S::ulises@tamu.edu::955446ca-496d-4110-82c3-bf5402f26d61" providerId="AD" clId="Web-{DCE514F7-416B-4783-ACE3-1A5B9E795235}" dt="2022-10-05T18:34:28.360" v="77"/>
        <pc:sldMkLst>
          <pc:docMk/>
          <pc:sldMk cId="3906059831" sldId="314"/>
        </pc:sldMkLst>
        <pc:graphicFrameChg chg="mod modGraphic">
          <ac:chgData name="Aguilera, Ulises Sebastian" userId="S::ulises@tamu.edu::955446ca-496d-4110-82c3-bf5402f26d61" providerId="AD" clId="Web-{DCE514F7-416B-4783-ACE3-1A5B9E795235}" dt="2022-10-05T18:34:28.360" v="77"/>
          <ac:graphicFrameMkLst>
            <pc:docMk/>
            <pc:sldMk cId="3906059831" sldId="314"/>
            <ac:graphicFrameMk id="4" creationId="{D85CF591-7138-4EEE-94C0-2B83AC1A9EC0}"/>
          </ac:graphicFrameMkLst>
        </pc:graphicFrameChg>
      </pc:sldChg>
      <pc:sldChg chg="modSp ord">
        <pc:chgData name="Aguilera, Ulises Sebastian" userId="S::ulises@tamu.edu::955446ca-496d-4110-82c3-bf5402f26d61" providerId="AD" clId="Web-{DCE514F7-416B-4783-ACE3-1A5B9E795235}" dt="2022-10-05T18:43:42.487" v="382"/>
        <pc:sldMkLst>
          <pc:docMk/>
          <pc:sldMk cId="2182668763" sldId="317"/>
        </pc:sldMkLst>
        <pc:graphicFrameChg chg="mod modGraphic">
          <ac:chgData name="Aguilera, Ulises Sebastian" userId="S::ulises@tamu.edu::955446ca-496d-4110-82c3-bf5402f26d61" providerId="AD" clId="Web-{DCE514F7-416B-4783-ACE3-1A5B9E795235}" dt="2022-10-05T18:43:42.487" v="382"/>
          <ac:graphicFrameMkLst>
            <pc:docMk/>
            <pc:sldMk cId="2182668763" sldId="317"/>
            <ac:graphicFrameMk id="83" creationId="{00000000-0000-0000-0000-000000000000}"/>
          </ac:graphicFrameMkLst>
        </pc:graphicFrameChg>
      </pc:sldChg>
      <pc:sldChg chg="del">
        <pc:chgData name="Aguilera, Ulises Sebastian" userId="S::ulises@tamu.edu::955446ca-496d-4110-82c3-bf5402f26d61" providerId="AD" clId="Web-{DCE514F7-416B-4783-ACE3-1A5B9E795235}" dt="2022-10-05T18:26:50.783" v="8"/>
        <pc:sldMkLst>
          <pc:docMk/>
          <pc:sldMk cId="347422864" sldId="322"/>
        </pc:sldMkLst>
      </pc:sldChg>
      <pc:sldChg chg="addSp delSp modSp ord">
        <pc:chgData name="Aguilera, Ulises Sebastian" userId="S::ulises@tamu.edu::955446ca-496d-4110-82c3-bf5402f26d61" providerId="AD" clId="Web-{DCE514F7-416B-4783-ACE3-1A5B9E795235}" dt="2022-10-05T18:42:46.235" v="300"/>
        <pc:sldMkLst>
          <pc:docMk/>
          <pc:sldMk cId="3372703746" sldId="326"/>
        </pc:sldMkLst>
        <pc:picChg chg="add mod">
          <ac:chgData name="Aguilera, Ulises Sebastian" userId="S::ulises@tamu.edu::955446ca-496d-4110-82c3-bf5402f26d61" providerId="AD" clId="Web-{DCE514F7-416B-4783-ACE3-1A5B9E795235}" dt="2022-10-05T18:40:08.559" v="109" actId="1076"/>
          <ac:picMkLst>
            <pc:docMk/>
            <pc:sldMk cId="3372703746" sldId="326"/>
            <ac:picMk id="2" creationId="{CC574506-F14A-7597-AF05-145D2F710501}"/>
          </ac:picMkLst>
        </pc:picChg>
        <pc:picChg chg="add mod modCrop">
          <ac:chgData name="Aguilera, Ulises Sebastian" userId="S::ulises@tamu.edu::955446ca-496d-4110-82c3-bf5402f26d61" providerId="AD" clId="Web-{DCE514F7-416B-4783-ACE3-1A5B9E795235}" dt="2022-10-05T18:40:21.606" v="110" actId="1076"/>
          <ac:picMkLst>
            <pc:docMk/>
            <pc:sldMk cId="3372703746" sldId="326"/>
            <ac:picMk id="3" creationId="{9EB70331-2312-DE19-021A-964D1EDCE7C1}"/>
          </ac:picMkLst>
        </pc:picChg>
        <pc:picChg chg="del">
          <ac:chgData name="Aguilera, Ulises Sebastian" userId="S::ulises@tamu.edu::955446ca-496d-4110-82c3-bf5402f26d61" providerId="AD" clId="Web-{DCE514F7-416B-4783-ACE3-1A5B9E795235}" dt="2022-10-05T18:29:09.428" v="31"/>
          <ac:picMkLst>
            <pc:docMk/>
            <pc:sldMk cId="3372703746" sldId="326"/>
            <ac:picMk id="4" creationId="{DF2C17AC-FDC6-8BEE-91AA-67AE6FF20167}"/>
          </ac:picMkLst>
        </pc:picChg>
        <pc:picChg chg="del">
          <ac:chgData name="Aguilera, Ulises Sebastian" userId="S::ulises@tamu.edu::955446ca-496d-4110-82c3-bf5402f26d61" providerId="AD" clId="Web-{DCE514F7-416B-4783-ACE3-1A5B9E795235}" dt="2022-10-05T18:29:10.741" v="32"/>
          <ac:picMkLst>
            <pc:docMk/>
            <pc:sldMk cId="3372703746" sldId="326"/>
            <ac:picMk id="5" creationId="{9BD97D72-4D84-C2DE-D1E0-6C6D678EF6F3}"/>
          </ac:picMkLst>
        </pc:picChg>
        <pc:picChg chg="del">
          <ac:chgData name="Aguilera, Ulises Sebastian" userId="S::ulises@tamu.edu::955446ca-496d-4110-82c3-bf5402f26d61" providerId="AD" clId="Web-{DCE514F7-416B-4783-ACE3-1A5B9E795235}" dt="2022-10-05T18:36:22.755" v="78"/>
          <ac:picMkLst>
            <pc:docMk/>
            <pc:sldMk cId="3372703746" sldId="326"/>
            <ac:picMk id="6" creationId="{2AE90FF6-D8D0-FFBE-899A-696CD5FE145E}"/>
          </ac:picMkLst>
        </pc:picChg>
      </pc:sldChg>
      <pc:sldChg chg="addSp modSp add replId">
        <pc:chgData name="Aguilera, Ulises Sebastian" userId="S::ulises@tamu.edu::955446ca-496d-4110-82c3-bf5402f26d61" providerId="AD" clId="Web-{DCE514F7-416B-4783-ACE3-1A5B9E795235}" dt="2022-10-05T18:28:47.943" v="30" actId="1076"/>
        <pc:sldMkLst>
          <pc:docMk/>
          <pc:sldMk cId="909737147" sldId="332"/>
        </pc:sldMkLst>
        <pc:picChg chg="add mod">
          <ac:chgData name="Aguilera, Ulises Sebastian" userId="S::ulises@tamu.edu::955446ca-496d-4110-82c3-bf5402f26d61" providerId="AD" clId="Web-{DCE514F7-416B-4783-ACE3-1A5B9E795235}" dt="2022-10-05T18:28:47.943" v="30" actId="1076"/>
          <ac:picMkLst>
            <pc:docMk/>
            <pc:sldMk cId="909737147" sldId="332"/>
            <ac:picMk id="2" creationId="{FB6EAC60-6900-8627-15E4-E9A776CD9425}"/>
          </ac:picMkLst>
        </pc:picChg>
      </pc:sldChg>
    </pc:docChg>
  </pc:docChgLst>
  <pc:docChgLst>
    <pc:chgData name="Smith, Brandon" userId="S::brandon_smith8617@tamu.edu::c97f95f3-9f0b-4782-ad80-a53a403be402" providerId="AD" clId="Web-{659A14A2-9928-4F71-A7C8-6D8757B46168}"/>
    <pc:docChg chg="modSld">
      <pc:chgData name="Smith, Brandon" userId="S::brandon_smith8617@tamu.edu::c97f95f3-9f0b-4782-ad80-a53a403be402" providerId="AD" clId="Web-{659A14A2-9928-4F71-A7C8-6D8757B46168}" dt="2022-09-21T04:03:44.255" v="156"/>
      <pc:docMkLst>
        <pc:docMk/>
      </pc:docMkLst>
      <pc:sldChg chg="addSp delSp modSp">
        <pc:chgData name="Smith, Brandon" userId="S::brandon_smith8617@tamu.edu::c97f95f3-9f0b-4782-ad80-a53a403be402" providerId="AD" clId="Web-{659A14A2-9928-4F71-A7C8-6D8757B46168}" dt="2022-09-21T03:58:31.340" v="151"/>
        <pc:sldMkLst>
          <pc:docMk/>
          <pc:sldMk cId="3393143207" sldId="290"/>
        </pc:sldMkLst>
        <pc:cxnChg chg="add del mod">
          <ac:chgData name="Smith, Brandon" userId="S::brandon_smith8617@tamu.edu::c97f95f3-9f0b-4782-ad80-a53a403be402" providerId="AD" clId="Web-{659A14A2-9928-4F71-A7C8-6D8757B46168}" dt="2022-09-21T03:58:31.340" v="151"/>
          <ac:cxnSpMkLst>
            <pc:docMk/>
            <pc:sldMk cId="3393143207" sldId="290"/>
            <ac:cxnSpMk id="10" creationId="{EC11ADA2-C3CA-26EF-707A-3B1CBA392FB6}"/>
          </ac:cxnSpMkLst>
        </pc:cxnChg>
      </pc:sldChg>
      <pc:sldChg chg="addSp delSp modSp">
        <pc:chgData name="Smith, Brandon" userId="S::brandon_smith8617@tamu.edu::c97f95f3-9f0b-4782-ad80-a53a403be402" providerId="AD" clId="Web-{659A14A2-9928-4F71-A7C8-6D8757B46168}" dt="2022-09-21T04:03:44.255" v="156"/>
        <pc:sldMkLst>
          <pc:docMk/>
          <pc:sldMk cId="1093395937" sldId="313"/>
        </pc:sldMkLst>
        <pc:picChg chg="add del mod">
          <ac:chgData name="Smith, Brandon" userId="S::brandon_smith8617@tamu.edu::c97f95f3-9f0b-4782-ad80-a53a403be402" providerId="AD" clId="Web-{659A14A2-9928-4F71-A7C8-6D8757B46168}" dt="2022-09-21T04:03:44.255" v="156"/>
          <ac:picMkLst>
            <pc:docMk/>
            <pc:sldMk cId="1093395937" sldId="313"/>
            <ac:picMk id="2" creationId="{176EC8C5-A435-A647-3D7D-D8E020CE0118}"/>
          </ac:picMkLst>
        </pc:picChg>
      </pc:sldChg>
      <pc:sldChg chg="delSp modSp">
        <pc:chgData name="Smith, Brandon" userId="S::brandon_smith8617@tamu.edu::c97f95f3-9f0b-4782-ad80-a53a403be402" providerId="AD" clId="Web-{659A14A2-9928-4F71-A7C8-6D8757B46168}" dt="2022-09-21T03:57:18.635" v="145" actId="20577"/>
        <pc:sldMkLst>
          <pc:docMk/>
          <pc:sldMk cId="3906059831" sldId="314"/>
        </pc:sldMkLst>
        <pc:spChg chg="del mod">
          <ac:chgData name="Smith, Brandon" userId="S::brandon_smith8617@tamu.edu::c97f95f3-9f0b-4782-ad80-a53a403be402" providerId="AD" clId="Web-{659A14A2-9928-4F71-A7C8-6D8757B46168}" dt="2022-09-21T03:39:21.793" v="5"/>
          <ac:spMkLst>
            <pc:docMk/>
            <pc:sldMk cId="3906059831" sldId="314"/>
            <ac:spMk id="2" creationId="{00000000-0000-0000-0000-000000000000}"/>
          </ac:spMkLst>
        </pc:spChg>
        <pc:spChg chg="del">
          <ac:chgData name="Smith, Brandon" userId="S::brandon_smith8617@tamu.edu::c97f95f3-9f0b-4782-ad80-a53a403be402" providerId="AD" clId="Web-{659A14A2-9928-4F71-A7C8-6D8757B46168}" dt="2022-09-21T03:56:13.477" v="143"/>
          <ac:spMkLst>
            <pc:docMk/>
            <pc:sldMk cId="3906059831" sldId="314"/>
            <ac:spMk id="3" creationId="{00000000-0000-0000-0000-000000000000}"/>
          </ac:spMkLst>
        </pc:spChg>
        <pc:spChg chg="mod">
          <ac:chgData name="Smith, Brandon" userId="S::brandon_smith8617@tamu.edu::c97f95f3-9f0b-4782-ad80-a53a403be402" providerId="AD" clId="Web-{659A14A2-9928-4F71-A7C8-6D8757B46168}" dt="2022-09-21T03:57:18.635" v="145" actId="20577"/>
          <ac:spMkLst>
            <pc:docMk/>
            <pc:sldMk cId="3906059831" sldId="314"/>
            <ac:spMk id="68" creationId="{00000000-0000-0000-0000-000000000000}"/>
          </ac:spMkLst>
        </pc:spChg>
        <pc:graphicFrameChg chg="mod modGraphic">
          <ac:chgData name="Smith, Brandon" userId="S::brandon_smith8617@tamu.edu::c97f95f3-9f0b-4782-ad80-a53a403be402" providerId="AD" clId="Web-{659A14A2-9928-4F71-A7C8-6D8757B46168}" dt="2022-09-21T03:56:06.195" v="142"/>
          <ac:graphicFrameMkLst>
            <pc:docMk/>
            <pc:sldMk cId="3906059831" sldId="314"/>
            <ac:graphicFrameMk id="4" creationId="{D85CF591-7138-4EEE-94C0-2B83AC1A9EC0}"/>
          </ac:graphicFrameMkLst>
        </pc:graphicFrameChg>
      </pc:sldChg>
    </pc:docChg>
  </pc:docChgLst>
  <pc:docChgLst>
    <pc:chgData name="Smith, Brandon" userId="S::brandon_smith8617@tamu.edu::c97f95f3-9f0b-4782-ad80-a53a403be402" providerId="AD" clId="Web-{2B45F48C-B91A-4F9D-8D60-E70CB92F5464}"/>
    <pc:docChg chg="delSld modSld">
      <pc:chgData name="Smith, Brandon" userId="S::brandon_smith8617@tamu.edu::c97f95f3-9f0b-4782-ad80-a53a403be402" providerId="AD" clId="Web-{2B45F48C-B91A-4F9D-8D60-E70CB92F5464}" dt="2022-10-05T16:53:10.790" v="72"/>
      <pc:docMkLst>
        <pc:docMk/>
      </pc:docMkLst>
      <pc:sldChg chg="modSp">
        <pc:chgData name="Smith, Brandon" userId="S::brandon_smith8617@tamu.edu::c97f95f3-9f0b-4782-ad80-a53a403be402" providerId="AD" clId="Web-{2B45F48C-B91A-4F9D-8D60-E70CB92F5464}" dt="2022-10-05T16:53:10.790" v="72"/>
        <pc:sldMkLst>
          <pc:docMk/>
          <pc:sldMk cId="3605743217" sldId="315"/>
        </pc:sldMkLst>
        <pc:graphicFrameChg chg="mod modGraphic">
          <ac:chgData name="Smith, Brandon" userId="S::brandon_smith8617@tamu.edu::c97f95f3-9f0b-4782-ad80-a53a403be402" providerId="AD" clId="Web-{2B45F48C-B91A-4F9D-8D60-E70CB92F5464}" dt="2022-10-05T16:53:10.790" v="72"/>
          <ac:graphicFrameMkLst>
            <pc:docMk/>
            <pc:sldMk cId="3605743217" sldId="315"/>
            <ac:graphicFrameMk id="83" creationId="{00000000-0000-0000-0000-000000000000}"/>
          </ac:graphicFrameMkLst>
        </pc:graphicFrameChg>
      </pc:sldChg>
      <pc:sldChg chg="del">
        <pc:chgData name="Smith, Brandon" userId="S::brandon_smith8617@tamu.edu::c97f95f3-9f0b-4782-ad80-a53a403be402" providerId="AD" clId="Web-{2B45F48C-B91A-4F9D-8D60-E70CB92F5464}" dt="2022-10-05T16:50:40.942" v="0"/>
        <pc:sldMkLst>
          <pc:docMk/>
          <pc:sldMk cId="1542164055" sldId="330"/>
        </pc:sldMkLst>
      </pc:sldChg>
    </pc:docChg>
  </pc:docChgLst>
  <pc:docChgLst>
    <pc:chgData name="Espinoza, Alvaro" userId="S::alvaro.espinoza.gg@tamu.edu::6bf345af-2fa7-444d-86f9-cc345711ca2a" providerId="AD" clId="Web-{B8325EA7-AA0C-4417-A7C1-8D9C35D4FDCB}"/>
    <pc:docChg chg="modSld sldOrd">
      <pc:chgData name="Espinoza, Alvaro" userId="S::alvaro.espinoza.gg@tamu.edu::6bf345af-2fa7-444d-86f9-cc345711ca2a" providerId="AD" clId="Web-{B8325EA7-AA0C-4417-A7C1-8D9C35D4FDCB}" dt="2022-10-05T17:42:40.167" v="554" actId="14100"/>
      <pc:docMkLst>
        <pc:docMk/>
      </pc:docMkLst>
      <pc:sldChg chg="ord">
        <pc:chgData name="Espinoza, Alvaro" userId="S::alvaro.espinoza.gg@tamu.edu::6bf345af-2fa7-444d-86f9-cc345711ca2a" providerId="AD" clId="Web-{B8325EA7-AA0C-4417-A7C1-8D9C35D4FDCB}" dt="2022-10-05T17:25:05.661" v="217"/>
        <pc:sldMkLst>
          <pc:docMk/>
          <pc:sldMk cId="2198972723" sldId="312"/>
        </pc:sldMkLst>
      </pc:sldChg>
      <pc:sldChg chg="modSp">
        <pc:chgData name="Espinoza, Alvaro" userId="S::alvaro.espinoza.gg@tamu.edu::6bf345af-2fa7-444d-86f9-cc345711ca2a" providerId="AD" clId="Web-{B8325EA7-AA0C-4417-A7C1-8D9C35D4FDCB}" dt="2022-10-05T17:29:20.201" v="526"/>
        <pc:sldMkLst>
          <pc:docMk/>
          <pc:sldMk cId="1063379361" sldId="319"/>
        </pc:sldMkLst>
        <pc:graphicFrameChg chg="mod modGraphic">
          <ac:chgData name="Espinoza, Alvaro" userId="S::alvaro.espinoza.gg@tamu.edu::6bf345af-2fa7-444d-86f9-cc345711ca2a" providerId="AD" clId="Web-{B8325EA7-AA0C-4417-A7C1-8D9C35D4FDCB}" dt="2022-10-05T17:29:20.201" v="526"/>
          <ac:graphicFrameMkLst>
            <pc:docMk/>
            <pc:sldMk cId="1063379361" sldId="319"/>
            <ac:graphicFrameMk id="83" creationId="{00000000-0000-0000-0000-000000000000}"/>
          </ac:graphicFrameMkLst>
        </pc:graphicFrameChg>
      </pc:sldChg>
      <pc:sldChg chg="addSp delSp modSp">
        <pc:chgData name="Espinoza, Alvaro" userId="S::alvaro.espinoza.gg@tamu.edu::6bf345af-2fa7-444d-86f9-cc345711ca2a" providerId="AD" clId="Web-{B8325EA7-AA0C-4417-A7C1-8D9C35D4FDCB}" dt="2022-10-05T17:42:40.167" v="554" actId="14100"/>
        <pc:sldMkLst>
          <pc:docMk/>
          <pc:sldMk cId="2689269706" sldId="320"/>
        </pc:sldMkLst>
        <pc:spChg chg="del">
          <ac:chgData name="Espinoza, Alvaro" userId="S::alvaro.espinoza.gg@tamu.edu::6bf345af-2fa7-444d-86f9-cc345711ca2a" providerId="AD" clId="Web-{B8325EA7-AA0C-4417-A7C1-8D9C35D4FDCB}" dt="2022-10-05T17:30:48.579" v="528"/>
          <ac:spMkLst>
            <pc:docMk/>
            <pc:sldMk cId="2689269706" sldId="320"/>
            <ac:spMk id="10" creationId="{F52AD9CE-BE09-97DC-3A7B-2B0B83781652}"/>
          </ac:spMkLst>
        </pc:spChg>
        <pc:spChg chg="del">
          <ac:chgData name="Espinoza, Alvaro" userId="S::alvaro.espinoza.gg@tamu.edu::6bf345af-2fa7-444d-86f9-cc345711ca2a" providerId="AD" clId="Web-{B8325EA7-AA0C-4417-A7C1-8D9C35D4FDCB}" dt="2022-10-05T17:31:00.314" v="533"/>
          <ac:spMkLst>
            <pc:docMk/>
            <pc:sldMk cId="2689269706" sldId="320"/>
            <ac:spMk id="13" creationId="{E93DC2D5-C564-89FF-199F-CA79C98C9AF0}"/>
          </ac:spMkLst>
        </pc:spChg>
        <pc:spChg chg="del mod">
          <ac:chgData name="Espinoza, Alvaro" userId="S::alvaro.espinoza.gg@tamu.edu::6bf345af-2fa7-444d-86f9-cc345711ca2a" providerId="AD" clId="Web-{B8325EA7-AA0C-4417-A7C1-8D9C35D4FDCB}" dt="2022-10-05T17:31:10.393" v="539"/>
          <ac:spMkLst>
            <pc:docMk/>
            <pc:sldMk cId="2689269706" sldId="320"/>
            <ac:spMk id="14" creationId="{F18F4C0A-FC67-7743-4334-E82C7550CE12}"/>
          </ac:spMkLst>
        </pc:spChg>
        <pc:spChg chg="del mod">
          <ac:chgData name="Espinoza, Alvaro" userId="S::alvaro.espinoza.gg@tamu.edu::6bf345af-2fa7-444d-86f9-cc345711ca2a" providerId="AD" clId="Web-{B8325EA7-AA0C-4417-A7C1-8D9C35D4FDCB}" dt="2022-10-05T17:30:56.877" v="531"/>
          <ac:spMkLst>
            <pc:docMk/>
            <pc:sldMk cId="2689269706" sldId="320"/>
            <ac:spMk id="15" creationId="{F8EDC0A5-804F-5665-D520-5DD14E08040F}"/>
          </ac:spMkLst>
        </pc:spChg>
        <pc:spChg chg="del">
          <ac:chgData name="Espinoza, Alvaro" userId="S::alvaro.espinoza.gg@tamu.edu::6bf345af-2fa7-444d-86f9-cc345711ca2a" providerId="AD" clId="Web-{B8325EA7-AA0C-4417-A7C1-8D9C35D4FDCB}" dt="2022-10-05T17:31:02.127" v="534"/>
          <ac:spMkLst>
            <pc:docMk/>
            <pc:sldMk cId="2689269706" sldId="320"/>
            <ac:spMk id="16" creationId="{5F93AF58-37F1-FDE9-358F-6B0ACA993C2B}"/>
          </ac:spMkLst>
        </pc:spChg>
        <pc:picChg chg="add del mod">
          <ac:chgData name="Espinoza, Alvaro" userId="S::alvaro.espinoza.gg@tamu.edu::6bf345af-2fa7-444d-86f9-cc345711ca2a" providerId="AD" clId="Web-{B8325EA7-AA0C-4417-A7C1-8D9C35D4FDCB}" dt="2022-10-05T17:41:33.868" v="547"/>
          <ac:picMkLst>
            <pc:docMk/>
            <pc:sldMk cId="2689269706" sldId="320"/>
            <ac:picMk id="2" creationId="{F751BAC5-7004-D67C-BD45-C747AD49E289}"/>
          </ac:picMkLst>
        </pc:picChg>
        <pc:picChg chg="add mod">
          <ac:chgData name="Espinoza, Alvaro" userId="S::alvaro.espinoza.gg@tamu.edu::6bf345af-2fa7-444d-86f9-cc345711ca2a" providerId="AD" clId="Web-{B8325EA7-AA0C-4417-A7C1-8D9C35D4FDCB}" dt="2022-10-05T17:38:42.190" v="546" actId="1076"/>
          <ac:picMkLst>
            <pc:docMk/>
            <pc:sldMk cId="2689269706" sldId="320"/>
            <ac:picMk id="3" creationId="{064A1CD8-15E0-ED7B-51F4-A58CEA908F3B}"/>
          </ac:picMkLst>
        </pc:picChg>
        <pc:picChg chg="del">
          <ac:chgData name="Espinoza, Alvaro" userId="S::alvaro.espinoza.gg@tamu.edu::6bf345af-2fa7-444d-86f9-cc345711ca2a" providerId="AD" clId="Web-{B8325EA7-AA0C-4417-A7C1-8D9C35D4FDCB}" dt="2022-10-05T17:31:06.096" v="537"/>
          <ac:picMkLst>
            <pc:docMk/>
            <pc:sldMk cId="2689269706" sldId="320"/>
            <ac:picMk id="4" creationId="{FF637F62-86B0-58AE-7791-9F0CDFD5D9FC}"/>
          </ac:picMkLst>
        </pc:picChg>
        <pc:picChg chg="del">
          <ac:chgData name="Espinoza, Alvaro" userId="S::alvaro.espinoza.gg@tamu.edu::6bf345af-2fa7-444d-86f9-cc345711ca2a" providerId="AD" clId="Web-{B8325EA7-AA0C-4417-A7C1-8D9C35D4FDCB}" dt="2022-10-05T17:31:06.096" v="536"/>
          <ac:picMkLst>
            <pc:docMk/>
            <pc:sldMk cId="2689269706" sldId="320"/>
            <ac:picMk id="5" creationId="{44C68712-8424-6857-DB4A-A423D2FFBCAE}"/>
          </ac:picMkLst>
        </pc:picChg>
        <pc:picChg chg="add del mod">
          <ac:chgData name="Espinoza, Alvaro" userId="S::alvaro.espinoza.gg@tamu.edu::6bf345af-2fa7-444d-86f9-cc345711ca2a" providerId="AD" clId="Web-{B8325EA7-AA0C-4417-A7C1-8D9C35D4FDCB}" dt="2022-10-05T17:42:23.572" v="552"/>
          <ac:picMkLst>
            <pc:docMk/>
            <pc:sldMk cId="2689269706" sldId="320"/>
            <ac:picMk id="6" creationId="{E255B81A-CCE5-372E-E5E2-BC0E05BC9921}"/>
          </ac:picMkLst>
        </pc:picChg>
        <pc:picChg chg="del">
          <ac:chgData name="Espinoza, Alvaro" userId="S::alvaro.espinoza.gg@tamu.edu::6bf345af-2fa7-444d-86f9-cc345711ca2a" providerId="AD" clId="Web-{B8325EA7-AA0C-4417-A7C1-8D9C35D4FDCB}" dt="2022-10-05T17:30:50.517" v="529"/>
          <ac:picMkLst>
            <pc:docMk/>
            <pc:sldMk cId="2689269706" sldId="320"/>
            <ac:picMk id="7" creationId="{E2D19DE2-B9A1-0191-8806-C03C438BE64D}"/>
          </ac:picMkLst>
        </pc:picChg>
        <pc:picChg chg="del">
          <ac:chgData name="Espinoza, Alvaro" userId="S::alvaro.espinoza.gg@tamu.edu::6bf345af-2fa7-444d-86f9-cc345711ca2a" providerId="AD" clId="Web-{B8325EA7-AA0C-4417-A7C1-8D9C35D4FDCB}" dt="2022-10-05T17:30:58.924" v="532"/>
          <ac:picMkLst>
            <pc:docMk/>
            <pc:sldMk cId="2689269706" sldId="320"/>
            <ac:picMk id="8" creationId="{2C99ABF1-E64C-AB5F-7025-A0909373B3BF}"/>
          </ac:picMkLst>
        </pc:picChg>
        <pc:picChg chg="add mod">
          <ac:chgData name="Espinoza, Alvaro" userId="S::alvaro.espinoza.gg@tamu.edu::6bf345af-2fa7-444d-86f9-cc345711ca2a" providerId="AD" clId="Web-{B8325EA7-AA0C-4417-A7C1-8D9C35D4FDCB}" dt="2022-10-05T17:42:40.167" v="554" actId="14100"/>
          <ac:picMkLst>
            <pc:docMk/>
            <pc:sldMk cId="2689269706" sldId="320"/>
            <ac:picMk id="9" creationId="{A510AB90-349D-769B-6B37-D8CB617F1DC9}"/>
          </ac:picMkLst>
        </pc:picChg>
      </pc:sldChg>
    </pc:docChg>
  </pc:docChgLst>
  <pc:docChgLst>
    <pc:chgData name="Aguilera, Ulises Sebastian" userId="S::ulises@tamu.edu::955446ca-496d-4110-82c3-bf5402f26d61" providerId="AD" clId="Web-{E2DBB5C4-9CF9-4666-914B-3BBC79658F5B}"/>
    <pc:docChg chg="modSld">
      <pc:chgData name="Aguilera, Ulises Sebastian" userId="S::ulises@tamu.edu::955446ca-496d-4110-82c3-bf5402f26d61" providerId="AD" clId="Web-{E2DBB5C4-9CF9-4666-914B-3BBC79658F5B}" dt="2022-09-21T14:37:20.560" v="331"/>
      <pc:docMkLst>
        <pc:docMk/>
      </pc:docMkLst>
      <pc:sldChg chg="modSp">
        <pc:chgData name="Aguilera, Ulises Sebastian" userId="S::ulises@tamu.edu::955446ca-496d-4110-82c3-bf5402f26d61" providerId="AD" clId="Web-{E2DBB5C4-9CF9-4666-914B-3BBC79658F5B}" dt="2022-09-21T14:33:23.899" v="183"/>
        <pc:sldMkLst>
          <pc:docMk/>
          <pc:sldMk cId="4231427536" sldId="308"/>
        </pc:sldMkLst>
        <pc:graphicFrameChg chg="mod modGraphic">
          <ac:chgData name="Aguilera, Ulises Sebastian" userId="S::ulises@tamu.edu::955446ca-496d-4110-82c3-bf5402f26d61" providerId="AD" clId="Web-{E2DBB5C4-9CF9-4666-914B-3BBC79658F5B}" dt="2022-09-21T14:33:23.899" v="183"/>
          <ac:graphicFrameMkLst>
            <pc:docMk/>
            <pc:sldMk cId="4231427536" sldId="308"/>
            <ac:graphicFrameMk id="83" creationId="{00000000-0000-0000-0000-000000000000}"/>
          </ac:graphicFrameMkLst>
        </pc:graphicFrameChg>
      </pc:sldChg>
      <pc:sldChg chg="modSp">
        <pc:chgData name="Aguilera, Ulises Sebastian" userId="S::ulises@tamu.edu::955446ca-496d-4110-82c3-bf5402f26d61" providerId="AD" clId="Web-{E2DBB5C4-9CF9-4666-914B-3BBC79658F5B}" dt="2022-09-21T14:37:20.560" v="331"/>
        <pc:sldMkLst>
          <pc:docMk/>
          <pc:sldMk cId="2182668763" sldId="317"/>
        </pc:sldMkLst>
        <pc:graphicFrameChg chg="mod modGraphic">
          <ac:chgData name="Aguilera, Ulises Sebastian" userId="S::ulises@tamu.edu::955446ca-496d-4110-82c3-bf5402f26d61" providerId="AD" clId="Web-{E2DBB5C4-9CF9-4666-914B-3BBC79658F5B}" dt="2022-09-21T14:37:20.560" v="331"/>
          <ac:graphicFrameMkLst>
            <pc:docMk/>
            <pc:sldMk cId="2182668763" sldId="317"/>
            <ac:graphicFrameMk id="83" creationId="{00000000-0000-0000-0000-000000000000}"/>
          </ac:graphicFrameMkLst>
        </pc:graphicFrameChg>
      </pc:sldChg>
    </pc:docChg>
  </pc:docChgLst>
  <pc:docChgLst>
    <pc:chgData name="Smith, Brandon" userId="S::brandon_smith8617@tamu.edu::c97f95f3-9f0b-4782-ad80-a53a403be402" providerId="AD" clId="Web-{85CFDB91-0E7C-4275-93DA-C295A16CC041}"/>
    <pc:docChg chg="addSld modSld">
      <pc:chgData name="Smith, Brandon" userId="S::brandon_smith8617@tamu.edu::c97f95f3-9f0b-4782-ad80-a53a403be402" providerId="AD" clId="Web-{85CFDB91-0E7C-4275-93DA-C295A16CC041}" dt="2022-10-05T01:51:38.322" v="307" actId="14100"/>
      <pc:docMkLst>
        <pc:docMk/>
      </pc:docMkLst>
      <pc:sldChg chg="modSp">
        <pc:chgData name="Smith, Brandon" userId="S::brandon_smith8617@tamu.edu::c97f95f3-9f0b-4782-ad80-a53a403be402" providerId="AD" clId="Web-{85CFDB91-0E7C-4275-93DA-C295A16CC041}" dt="2022-10-05T01:47:15.828" v="279"/>
        <pc:sldMkLst>
          <pc:docMk/>
          <pc:sldMk cId="3605743217" sldId="315"/>
        </pc:sldMkLst>
        <pc:graphicFrameChg chg="mod modGraphic">
          <ac:chgData name="Smith, Brandon" userId="S::brandon_smith8617@tamu.edu::c97f95f3-9f0b-4782-ad80-a53a403be402" providerId="AD" clId="Web-{85CFDB91-0E7C-4275-93DA-C295A16CC041}" dt="2022-10-05T01:47:15.828" v="279"/>
          <ac:graphicFrameMkLst>
            <pc:docMk/>
            <pc:sldMk cId="3605743217" sldId="315"/>
            <ac:graphicFrameMk id="83" creationId="{00000000-0000-0000-0000-000000000000}"/>
          </ac:graphicFrameMkLst>
        </pc:graphicFrameChg>
      </pc:sldChg>
      <pc:sldChg chg="addSp delSp modSp">
        <pc:chgData name="Smith, Brandon" userId="S::brandon_smith8617@tamu.edu::c97f95f3-9f0b-4782-ad80-a53a403be402" providerId="AD" clId="Web-{85CFDB91-0E7C-4275-93DA-C295A16CC041}" dt="2022-10-05T01:50:19.881" v="292" actId="1076"/>
        <pc:sldMkLst>
          <pc:docMk/>
          <pc:sldMk cId="4286520343" sldId="316"/>
        </pc:sldMkLst>
        <pc:picChg chg="del">
          <ac:chgData name="Smith, Brandon" userId="S::brandon_smith8617@tamu.edu::c97f95f3-9f0b-4782-ad80-a53a403be402" providerId="AD" clId="Web-{85CFDB91-0E7C-4275-93DA-C295A16CC041}" dt="2022-10-05T01:47:29.094" v="280"/>
          <ac:picMkLst>
            <pc:docMk/>
            <pc:sldMk cId="4286520343" sldId="316"/>
            <ac:picMk id="2" creationId="{B2CBA3BF-ADED-8DCD-41F8-4CDED51806D8}"/>
          </ac:picMkLst>
        </pc:picChg>
        <pc:picChg chg="del">
          <ac:chgData name="Smith, Brandon" userId="S::brandon_smith8617@tamu.edu::c97f95f3-9f0b-4782-ad80-a53a403be402" providerId="AD" clId="Web-{85CFDB91-0E7C-4275-93DA-C295A16CC041}" dt="2022-10-05T01:47:30.735" v="281"/>
          <ac:picMkLst>
            <pc:docMk/>
            <pc:sldMk cId="4286520343" sldId="316"/>
            <ac:picMk id="3" creationId="{7E7C77B1-E4D1-77FE-8125-E46BB3E374E2}"/>
          </ac:picMkLst>
        </pc:picChg>
        <pc:picChg chg="add mod">
          <ac:chgData name="Smith, Brandon" userId="S::brandon_smith8617@tamu.edu::c97f95f3-9f0b-4782-ad80-a53a403be402" providerId="AD" clId="Web-{85CFDB91-0E7C-4275-93DA-C295A16CC041}" dt="2022-10-05T01:50:19.881" v="292" actId="1076"/>
          <ac:picMkLst>
            <pc:docMk/>
            <pc:sldMk cId="4286520343" sldId="316"/>
            <ac:picMk id="4" creationId="{D8861E11-4D33-F226-5FA2-BB1E7DBAA7A2}"/>
          </ac:picMkLst>
        </pc:picChg>
      </pc:sldChg>
      <pc:sldChg chg="addSp delSp modSp add replId">
        <pc:chgData name="Smith, Brandon" userId="S::brandon_smith8617@tamu.edu::c97f95f3-9f0b-4782-ad80-a53a403be402" providerId="AD" clId="Web-{85CFDB91-0E7C-4275-93DA-C295A16CC041}" dt="2022-10-05T01:51:38.322" v="307" actId="14100"/>
        <pc:sldMkLst>
          <pc:docMk/>
          <pc:sldMk cId="4198735128" sldId="331"/>
        </pc:sldMkLst>
        <pc:picChg chg="add mod">
          <ac:chgData name="Smith, Brandon" userId="S::brandon_smith8617@tamu.edu::c97f95f3-9f0b-4782-ad80-a53a403be402" providerId="AD" clId="Web-{85CFDB91-0E7C-4275-93DA-C295A16CC041}" dt="2022-10-05T01:51:38.322" v="307" actId="14100"/>
          <ac:picMkLst>
            <pc:docMk/>
            <pc:sldMk cId="4198735128" sldId="331"/>
            <ac:picMk id="2" creationId="{C6EF47CA-878F-2375-799B-2C341D1A5F9E}"/>
          </ac:picMkLst>
        </pc:picChg>
        <pc:picChg chg="del">
          <ac:chgData name="Smith, Brandon" userId="S::brandon_smith8617@tamu.edu::c97f95f3-9f0b-4782-ad80-a53a403be402" providerId="AD" clId="Web-{85CFDB91-0E7C-4275-93DA-C295A16CC041}" dt="2022-10-05T01:50:29.881" v="294"/>
          <ac:picMkLst>
            <pc:docMk/>
            <pc:sldMk cId="4198735128" sldId="331"/>
            <ac:picMk id="4" creationId="{D8861E11-4D33-F226-5FA2-BB1E7DBAA7A2}"/>
          </ac:picMkLst>
        </pc:picChg>
      </pc:sldChg>
    </pc:docChg>
  </pc:docChgLst>
  <pc:docChgLst>
    <pc:chgData name="Espinoza, Alvaro" userId="S::alvaro.espinoza.gg@tamu.edu::6bf345af-2fa7-444d-86f9-cc345711ca2a" providerId="AD" clId="Web-{E21880E5-474A-45B7-A460-92614DB0DE93}"/>
    <pc:docChg chg="modSld">
      <pc:chgData name="Espinoza, Alvaro" userId="S::alvaro.espinoza.gg@tamu.edu::6bf345af-2fa7-444d-86f9-cc345711ca2a" providerId="AD" clId="Web-{E21880E5-474A-45B7-A460-92614DB0DE93}" dt="2022-09-21T17:12:42.225" v="170"/>
      <pc:docMkLst>
        <pc:docMk/>
      </pc:docMkLst>
      <pc:sldChg chg="modSp">
        <pc:chgData name="Espinoza, Alvaro" userId="S::alvaro.espinoza.gg@tamu.edu::6bf345af-2fa7-444d-86f9-cc345711ca2a" providerId="AD" clId="Web-{E21880E5-474A-45B7-A460-92614DB0DE93}" dt="2022-09-21T16:54:20.833" v="64"/>
        <pc:sldMkLst>
          <pc:docMk/>
          <pc:sldMk cId="3393143207" sldId="290"/>
        </pc:sldMkLst>
        <pc:picChg chg="mod">
          <ac:chgData name="Espinoza, Alvaro" userId="S::alvaro.espinoza.gg@tamu.edu::6bf345af-2fa7-444d-86f9-cc345711ca2a" providerId="AD" clId="Web-{E21880E5-474A-45B7-A460-92614DB0DE93}" dt="2022-09-21T16:54:20.833" v="64"/>
          <ac:picMkLst>
            <pc:docMk/>
            <pc:sldMk cId="3393143207" sldId="290"/>
            <ac:picMk id="4" creationId="{27BEDAD2-1F29-464D-9040-D8EAF7A61C5B}"/>
          </ac:picMkLst>
        </pc:picChg>
      </pc:sldChg>
      <pc:sldChg chg="modSp">
        <pc:chgData name="Espinoza, Alvaro" userId="S::alvaro.espinoza.gg@tamu.edu::6bf345af-2fa7-444d-86f9-cc345711ca2a" providerId="AD" clId="Web-{E21880E5-474A-45B7-A460-92614DB0DE93}" dt="2022-09-21T17:12:42.225" v="170"/>
        <pc:sldMkLst>
          <pc:docMk/>
          <pc:sldMk cId="1063379361" sldId="319"/>
        </pc:sldMkLst>
        <pc:graphicFrameChg chg="mod modGraphic">
          <ac:chgData name="Espinoza, Alvaro" userId="S::alvaro.espinoza.gg@tamu.edu::6bf345af-2fa7-444d-86f9-cc345711ca2a" providerId="AD" clId="Web-{E21880E5-474A-45B7-A460-92614DB0DE93}" dt="2022-09-21T17:12:42.225" v="170"/>
          <ac:graphicFrameMkLst>
            <pc:docMk/>
            <pc:sldMk cId="1063379361" sldId="319"/>
            <ac:graphicFrameMk id="83" creationId="{00000000-0000-0000-0000-000000000000}"/>
          </ac:graphicFrameMkLst>
        </pc:graphicFrameChg>
      </pc:sldChg>
    </pc:docChg>
  </pc:docChgLst>
  <pc:docChgLst>
    <pc:chgData name="Cantu Jr., Santiago" userId="9984fb85-287a-411c-a479-5a9f7a87d398" providerId="ADAL" clId="{83014856-A500-4E58-A03E-02FD96C95426}"/>
    <pc:docChg chg="undo custSel addSld delSld modSld sldOrd">
      <pc:chgData name="Cantu Jr., Santiago" userId="9984fb85-287a-411c-a479-5a9f7a87d398" providerId="ADAL" clId="{83014856-A500-4E58-A03E-02FD96C95426}" dt="2022-10-05T18:30:45.675" v="664" actId="2084"/>
      <pc:docMkLst>
        <pc:docMk/>
      </pc:docMkLst>
      <pc:sldChg chg="modSp mod">
        <pc:chgData name="Cantu Jr., Santiago" userId="9984fb85-287a-411c-a479-5a9f7a87d398" providerId="ADAL" clId="{83014856-A500-4E58-A03E-02FD96C95426}" dt="2022-10-03T20:10:54.729" v="1" actId="20577"/>
        <pc:sldMkLst>
          <pc:docMk/>
          <pc:sldMk cId="3482335894" sldId="304"/>
        </pc:sldMkLst>
        <pc:spChg chg="mod">
          <ac:chgData name="Cantu Jr., Santiago" userId="9984fb85-287a-411c-a479-5a9f7a87d398" providerId="ADAL" clId="{83014856-A500-4E58-A03E-02FD96C95426}" dt="2022-10-03T20:10:54.729" v="1" actId="20577"/>
          <ac:spMkLst>
            <pc:docMk/>
            <pc:sldMk cId="3482335894" sldId="304"/>
            <ac:spMk id="54" creationId="{00000000-0000-0000-0000-000000000000}"/>
          </ac:spMkLst>
        </pc:spChg>
      </pc:sldChg>
      <pc:sldChg chg="modSp mod">
        <pc:chgData name="Cantu Jr., Santiago" userId="9984fb85-287a-411c-a479-5a9f7a87d398" providerId="ADAL" clId="{83014856-A500-4E58-A03E-02FD96C95426}" dt="2022-10-04T14:14:58.231" v="412" actId="1076"/>
        <pc:sldMkLst>
          <pc:docMk/>
          <pc:sldMk cId="4231427536" sldId="308"/>
        </pc:sldMkLst>
        <pc:graphicFrameChg chg="mod modGraphic">
          <ac:chgData name="Cantu Jr., Santiago" userId="9984fb85-287a-411c-a479-5a9f7a87d398" providerId="ADAL" clId="{83014856-A500-4E58-A03E-02FD96C95426}" dt="2022-10-04T14:14:58.231" v="412" actId="1076"/>
          <ac:graphicFrameMkLst>
            <pc:docMk/>
            <pc:sldMk cId="4231427536" sldId="308"/>
            <ac:graphicFrameMk id="83" creationId="{00000000-0000-0000-0000-000000000000}"/>
          </ac:graphicFrameMkLst>
        </pc:graphicFrameChg>
      </pc:sldChg>
      <pc:sldChg chg="addSp delSp modSp mod ord">
        <pc:chgData name="Cantu Jr., Santiago" userId="9984fb85-287a-411c-a479-5a9f7a87d398" providerId="ADAL" clId="{83014856-A500-4E58-A03E-02FD96C95426}" dt="2022-10-04T14:36:53.728" v="503" actId="1076"/>
        <pc:sldMkLst>
          <pc:docMk/>
          <pc:sldMk cId="3741792644" sldId="309"/>
        </pc:sldMkLst>
        <pc:spChg chg="add del mod">
          <ac:chgData name="Cantu Jr., Santiago" userId="9984fb85-287a-411c-a479-5a9f7a87d398" providerId="ADAL" clId="{83014856-A500-4E58-A03E-02FD96C95426}" dt="2022-10-04T14:19:25.711" v="456" actId="478"/>
          <ac:spMkLst>
            <pc:docMk/>
            <pc:sldMk cId="3741792644" sldId="309"/>
            <ac:spMk id="6" creationId="{BEC59BF7-1F96-824D-E8FD-2532D51F0D8A}"/>
          </ac:spMkLst>
        </pc:spChg>
        <pc:spChg chg="add del mod">
          <ac:chgData name="Cantu Jr., Santiago" userId="9984fb85-287a-411c-a479-5a9f7a87d398" providerId="ADAL" clId="{83014856-A500-4E58-A03E-02FD96C95426}" dt="2022-10-04T14:19:30.090" v="459" actId="478"/>
          <ac:spMkLst>
            <pc:docMk/>
            <pc:sldMk cId="3741792644" sldId="309"/>
            <ac:spMk id="7" creationId="{945A22C7-58D7-B1A0-5FD8-74EC27735689}"/>
          </ac:spMkLst>
        </pc:spChg>
        <pc:spChg chg="mod">
          <ac:chgData name="Cantu Jr., Santiago" userId="9984fb85-287a-411c-a479-5a9f7a87d398" providerId="ADAL" clId="{83014856-A500-4E58-A03E-02FD96C95426}" dt="2022-10-04T14:16:28.521" v="423" actId="1076"/>
          <ac:spMkLst>
            <pc:docMk/>
            <pc:sldMk cId="3741792644" sldId="309"/>
            <ac:spMk id="90" creationId="{00000000-0000-0000-0000-000000000000}"/>
          </ac:spMkLst>
        </pc:spChg>
        <pc:picChg chg="del">
          <ac:chgData name="Cantu Jr., Santiago" userId="9984fb85-287a-411c-a479-5a9f7a87d398" providerId="ADAL" clId="{83014856-A500-4E58-A03E-02FD96C95426}" dt="2022-10-03T20:14:00.199" v="23" actId="478"/>
          <ac:picMkLst>
            <pc:docMk/>
            <pc:sldMk cId="3741792644" sldId="309"/>
            <ac:picMk id="2" creationId="{31C245E8-7989-DFAF-0771-CFC899E63488}"/>
          </ac:picMkLst>
        </pc:picChg>
        <pc:picChg chg="add del mod">
          <ac:chgData name="Cantu Jr., Santiago" userId="9984fb85-287a-411c-a479-5a9f7a87d398" providerId="ADAL" clId="{83014856-A500-4E58-A03E-02FD96C95426}" dt="2022-10-04T14:19:27.033" v="457" actId="478"/>
          <ac:picMkLst>
            <pc:docMk/>
            <pc:sldMk cId="3741792644" sldId="309"/>
            <ac:picMk id="3" creationId="{435EF843-BC5C-DC2A-C1D3-CA28CBA58816}"/>
          </ac:picMkLst>
        </pc:picChg>
        <pc:picChg chg="del mod">
          <ac:chgData name="Cantu Jr., Santiago" userId="9984fb85-287a-411c-a479-5a9f7a87d398" providerId="ADAL" clId="{83014856-A500-4E58-A03E-02FD96C95426}" dt="2022-10-03T20:13:59.792" v="22" actId="478"/>
          <ac:picMkLst>
            <pc:docMk/>
            <pc:sldMk cId="3741792644" sldId="309"/>
            <ac:picMk id="3" creationId="{64CCE2E4-CA71-B545-7656-4A60E7DD2C6F}"/>
          </ac:picMkLst>
        </pc:picChg>
        <pc:picChg chg="del">
          <ac:chgData name="Cantu Jr., Santiago" userId="9984fb85-287a-411c-a479-5a9f7a87d398" providerId="ADAL" clId="{83014856-A500-4E58-A03E-02FD96C95426}" dt="2022-10-03T20:13:59.026" v="20" actId="478"/>
          <ac:picMkLst>
            <pc:docMk/>
            <pc:sldMk cId="3741792644" sldId="309"/>
            <ac:picMk id="4" creationId="{3927C071-7E8E-2A5D-5DA4-2BEA8E6FAFEA}"/>
          </ac:picMkLst>
        </pc:picChg>
        <pc:picChg chg="add del mod">
          <ac:chgData name="Cantu Jr., Santiago" userId="9984fb85-287a-411c-a479-5a9f7a87d398" providerId="ADAL" clId="{83014856-A500-4E58-A03E-02FD96C95426}" dt="2022-10-04T14:19:28.586" v="458" actId="478"/>
          <ac:picMkLst>
            <pc:docMk/>
            <pc:sldMk cId="3741792644" sldId="309"/>
            <ac:picMk id="5" creationId="{5AD92347-7B45-2119-1B0B-5DAE97C68A66}"/>
          </ac:picMkLst>
        </pc:picChg>
        <pc:picChg chg="add mod">
          <ac:chgData name="Cantu Jr., Santiago" userId="9984fb85-287a-411c-a479-5a9f7a87d398" providerId="ADAL" clId="{83014856-A500-4E58-A03E-02FD96C95426}" dt="2022-10-04T14:36:53.728" v="503" actId="1076"/>
          <ac:picMkLst>
            <pc:docMk/>
            <pc:sldMk cId="3741792644" sldId="309"/>
            <ac:picMk id="9" creationId="{D8A8D1E8-A352-05E4-7A6C-FB9FBA2C54B0}"/>
          </ac:picMkLst>
        </pc:picChg>
      </pc:sldChg>
      <pc:sldChg chg="delSp mod">
        <pc:chgData name="Cantu Jr., Santiago" userId="9984fb85-287a-411c-a479-5a9f7a87d398" providerId="ADAL" clId="{83014856-A500-4E58-A03E-02FD96C95426}" dt="2022-10-03T20:14:07.706" v="24" actId="478"/>
        <pc:sldMkLst>
          <pc:docMk/>
          <pc:sldMk cId="1093395937" sldId="313"/>
        </pc:sldMkLst>
        <pc:picChg chg="del">
          <ac:chgData name="Cantu Jr., Santiago" userId="9984fb85-287a-411c-a479-5a9f7a87d398" providerId="ADAL" clId="{83014856-A500-4E58-A03E-02FD96C95426}" dt="2022-10-03T20:14:07.706" v="24" actId="478"/>
          <ac:picMkLst>
            <pc:docMk/>
            <pc:sldMk cId="1093395937" sldId="313"/>
            <ac:picMk id="3" creationId="{FB908DE2-7AA2-B57A-DC0B-328FF99648A4}"/>
          </ac:picMkLst>
        </pc:picChg>
      </pc:sldChg>
      <pc:sldChg chg="modSp mod">
        <pc:chgData name="Cantu Jr., Santiago" userId="9984fb85-287a-411c-a479-5a9f7a87d398" providerId="ADAL" clId="{83014856-A500-4E58-A03E-02FD96C95426}" dt="2022-10-05T18:30:45.675" v="664" actId="2084"/>
        <pc:sldMkLst>
          <pc:docMk/>
          <pc:sldMk cId="3906059831" sldId="314"/>
        </pc:sldMkLst>
        <pc:graphicFrameChg chg="modGraphic">
          <ac:chgData name="Cantu Jr., Santiago" userId="9984fb85-287a-411c-a479-5a9f7a87d398" providerId="ADAL" clId="{83014856-A500-4E58-A03E-02FD96C95426}" dt="2022-10-05T18:30:45.675" v="664" actId="2084"/>
          <ac:graphicFrameMkLst>
            <pc:docMk/>
            <pc:sldMk cId="3906059831" sldId="314"/>
            <ac:graphicFrameMk id="4" creationId="{D85CF591-7138-4EEE-94C0-2B83AC1A9EC0}"/>
          </ac:graphicFrameMkLst>
        </pc:graphicFrameChg>
      </pc:sldChg>
      <pc:sldChg chg="modSp mod">
        <pc:chgData name="Cantu Jr., Santiago" userId="9984fb85-287a-411c-a479-5a9f7a87d398" providerId="ADAL" clId="{83014856-A500-4E58-A03E-02FD96C95426}" dt="2022-10-03T20:12:54.978" v="14" actId="20577"/>
        <pc:sldMkLst>
          <pc:docMk/>
          <pc:sldMk cId="3605743217" sldId="315"/>
        </pc:sldMkLst>
        <pc:graphicFrameChg chg="modGraphic">
          <ac:chgData name="Cantu Jr., Santiago" userId="9984fb85-287a-411c-a479-5a9f7a87d398" providerId="ADAL" clId="{83014856-A500-4E58-A03E-02FD96C95426}" dt="2022-10-03T20:12:54.978" v="14" actId="20577"/>
          <ac:graphicFrameMkLst>
            <pc:docMk/>
            <pc:sldMk cId="3605743217" sldId="315"/>
            <ac:graphicFrameMk id="83" creationId="{00000000-0000-0000-0000-000000000000}"/>
          </ac:graphicFrameMkLst>
        </pc:graphicFrameChg>
      </pc:sldChg>
      <pc:sldChg chg="modSp mod">
        <pc:chgData name="Cantu Jr., Santiago" userId="9984fb85-287a-411c-a479-5a9f7a87d398" providerId="ADAL" clId="{83014856-A500-4E58-A03E-02FD96C95426}" dt="2022-10-05T15:28:54.303" v="656" actId="1076"/>
        <pc:sldMkLst>
          <pc:docMk/>
          <pc:sldMk cId="4286520343" sldId="316"/>
        </pc:sldMkLst>
        <pc:spChg chg="mod">
          <ac:chgData name="Cantu Jr., Santiago" userId="9984fb85-287a-411c-a479-5a9f7a87d398" providerId="ADAL" clId="{83014856-A500-4E58-A03E-02FD96C95426}" dt="2022-10-05T15:27:25.896" v="649" actId="1035"/>
          <ac:spMkLst>
            <pc:docMk/>
            <pc:sldMk cId="4286520343" sldId="316"/>
            <ac:spMk id="90" creationId="{00000000-0000-0000-0000-000000000000}"/>
          </ac:spMkLst>
        </pc:spChg>
        <pc:picChg chg="mod modCrop">
          <ac:chgData name="Cantu Jr., Santiago" userId="9984fb85-287a-411c-a479-5a9f7a87d398" providerId="ADAL" clId="{83014856-A500-4E58-A03E-02FD96C95426}" dt="2022-10-05T15:28:54.303" v="656" actId="1076"/>
          <ac:picMkLst>
            <pc:docMk/>
            <pc:sldMk cId="4286520343" sldId="316"/>
            <ac:picMk id="4" creationId="{D8861E11-4D33-F226-5FA2-BB1E7DBAA7A2}"/>
          </ac:picMkLst>
        </pc:picChg>
      </pc:sldChg>
      <pc:sldChg chg="modSp mod">
        <pc:chgData name="Cantu Jr., Santiago" userId="9984fb85-287a-411c-a479-5a9f7a87d398" providerId="ADAL" clId="{83014856-A500-4E58-A03E-02FD96C95426}" dt="2022-10-03T20:13:04.529" v="18" actId="20577"/>
        <pc:sldMkLst>
          <pc:docMk/>
          <pc:sldMk cId="2182668763" sldId="317"/>
        </pc:sldMkLst>
        <pc:graphicFrameChg chg="modGraphic">
          <ac:chgData name="Cantu Jr., Santiago" userId="9984fb85-287a-411c-a479-5a9f7a87d398" providerId="ADAL" clId="{83014856-A500-4E58-A03E-02FD96C95426}" dt="2022-10-03T20:13:04.529" v="18" actId="20577"/>
          <ac:graphicFrameMkLst>
            <pc:docMk/>
            <pc:sldMk cId="2182668763" sldId="317"/>
            <ac:graphicFrameMk id="83" creationId="{00000000-0000-0000-0000-000000000000}"/>
          </ac:graphicFrameMkLst>
        </pc:graphicFrameChg>
      </pc:sldChg>
      <pc:sldChg chg="modSp mod">
        <pc:chgData name="Cantu Jr., Santiago" userId="9984fb85-287a-411c-a479-5a9f7a87d398" providerId="ADAL" clId="{83014856-A500-4E58-A03E-02FD96C95426}" dt="2022-10-03T20:13:00.123" v="16" actId="20577"/>
        <pc:sldMkLst>
          <pc:docMk/>
          <pc:sldMk cId="1063379361" sldId="319"/>
        </pc:sldMkLst>
        <pc:graphicFrameChg chg="modGraphic">
          <ac:chgData name="Cantu Jr., Santiago" userId="9984fb85-287a-411c-a479-5a9f7a87d398" providerId="ADAL" clId="{83014856-A500-4E58-A03E-02FD96C95426}" dt="2022-10-03T20:13:00.123" v="16" actId="20577"/>
          <ac:graphicFrameMkLst>
            <pc:docMk/>
            <pc:sldMk cId="1063379361" sldId="319"/>
            <ac:graphicFrameMk id="83" creationId="{00000000-0000-0000-0000-000000000000}"/>
          </ac:graphicFrameMkLst>
        </pc:graphicFrameChg>
      </pc:sldChg>
      <pc:sldChg chg="delSp mod">
        <pc:chgData name="Cantu Jr., Santiago" userId="9984fb85-287a-411c-a479-5a9f7a87d398" providerId="ADAL" clId="{83014856-A500-4E58-A03E-02FD96C95426}" dt="2022-10-03T20:14:08.576" v="25" actId="478"/>
        <pc:sldMkLst>
          <pc:docMk/>
          <pc:sldMk cId="347422864" sldId="322"/>
        </pc:sldMkLst>
        <pc:picChg chg="del">
          <ac:chgData name="Cantu Jr., Santiago" userId="9984fb85-287a-411c-a479-5a9f7a87d398" providerId="ADAL" clId="{83014856-A500-4E58-A03E-02FD96C95426}" dt="2022-10-03T20:14:08.576" v="25" actId="478"/>
          <ac:picMkLst>
            <pc:docMk/>
            <pc:sldMk cId="347422864" sldId="322"/>
            <ac:picMk id="7" creationId="{F33817B8-A0AF-C7F0-774E-C8C00749A590}"/>
          </ac:picMkLst>
        </pc:picChg>
      </pc:sldChg>
      <pc:sldChg chg="addSp delSp modSp mod">
        <pc:chgData name="Cantu Jr., Santiago" userId="9984fb85-287a-411c-a479-5a9f7a87d398" providerId="ADAL" clId="{83014856-A500-4E58-A03E-02FD96C95426}" dt="2022-10-05T15:27:47.913" v="654" actId="1076"/>
        <pc:sldMkLst>
          <pc:docMk/>
          <pc:sldMk cId="584384876" sldId="325"/>
        </pc:sldMkLst>
        <pc:spChg chg="add del mod">
          <ac:chgData name="Cantu Jr., Santiago" userId="9984fb85-287a-411c-a479-5a9f7a87d398" providerId="ADAL" clId="{83014856-A500-4E58-A03E-02FD96C95426}" dt="2022-10-04T14:42:18.649" v="510" actId="22"/>
          <ac:spMkLst>
            <pc:docMk/>
            <pc:sldMk cId="584384876" sldId="325"/>
            <ac:spMk id="5" creationId="{782EA22E-5AAF-BEE3-3255-B7A0D2E6764A}"/>
          </ac:spMkLst>
        </pc:spChg>
        <pc:spChg chg="add del mod">
          <ac:chgData name="Cantu Jr., Santiago" userId="9984fb85-287a-411c-a479-5a9f7a87d398" providerId="ADAL" clId="{83014856-A500-4E58-A03E-02FD96C95426}" dt="2022-10-04T14:46:52.185" v="603" actId="478"/>
          <ac:spMkLst>
            <pc:docMk/>
            <pc:sldMk cId="584384876" sldId="325"/>
            <ac:spMk id="8" creationId="{775C1A01-BA90-BEB7-3340-935E882E2873}"/>
          </ac:spMkLst>
        </pc:spChg>
        <pc:graphicFrameChg chg="add del mod">
          <ac:chgData name="Cantu Jr., Santiago" userId="9984fb85-287a-411c-a479-5a9f7a87d398" providerId="ADAL" clId="{83014856-A500-4E58-A03E-02FD96C95426}" dt="2022-10-04T14:39:15.942" v="506" actId="478"/>
          <ac:graphicFrameMkLst>
            <pc:docMk/>
            <pc:sldMk cId="584384876" sldId="325"/>
            <ac:graphicFrameMk id="3" creationId="{1BB55A5B-E8C8-9D01-9F40-5D1FB362AA0D}"/>
          </ac:graphicFrameMkLst>
        </pc:graphicFrameChg>
        <pc:picChg chg="del">
          <ac:chgData name="Cantu Jr., Santiago" userId="9984fb85-287a-411c-a479-5a9f7a87d398" providerId="ADAL" clId="{83014856-A500-4E58-A03E-02FD96C95426}" dt="2022-10-03T20:14:30.486" v="26" actId="478"/>
          <ac:picMkLst>
            <pc:docMk/>
            <pc:sldMk cId="584384876" sldId="325"/>
            <ac:picMk id="5" creationId="{6830CCA0-FE4A-CDE3-0E16-CF36297BAAF1}"/>
          </ac:picMkLst>
        </pc:picChg>
        <pc:picChg chg="add mod">
          <ac:chgData name="Cantu Jr., Santiago" userId="9984fb85-287a-411c-a479-5a9f7a87d398" providerId="ADAL" clId="{83014856-A500-4E58-A03E-02FD96C95426}" dt="2022-10-05T15:27:47.913" v="654" actId="1076"/>
          <ac:picMkLst>
            <pc:docMk/>
            <pc:sldMk cId="584384876" sldId="325"/>
            <ac:picMk id="7" creationId="{077DE117-4271-A944-D264-F948573BEFC5}"/>
          </ac:picMkLst>
        </pc:picChg>
      </pc:sldChg>
      <pc:sldChg chg="addSp delSp modSp add mod">
        <pc:chgData name="Cantu Jr., Santiago" userId="9984fb85-287a-411c-a479-5a9f7a87d398" providerId="ADAL" clId="{83014856-A500-4E58-A03E-02FD96C95426}" dt="2022-10-04T14:25:16.084" v="494" actId="14100"/>
        <pc:sldMkLst>
          <pc:docMk/>
          <pc:sldMk cId="2636524513" sldId="327"/>
        </pc:sldMkLst>
        <pc:spChg chg="add mod">
          <ac:chgData name="Cantu Jr., Santiago" userId="9984fb85-287a-411c-a479-5a9f7a87d398" providerId="ADAL" clId="{83014856-A500-4E58-A03E-02FD96C95426}" dt="2022-10-04T14:23:52.260" v="487" actId="1582"/>
          <ac:spMkLst>
            <pc:docMk/>
            <pc:sldMk cId="2636524513" sldId="327"/>
            <ac:spMk id="10" creationId="{03FB23E3-D6C2-6EC5-D3BA-5111392EB120}"/>
          </ac:spMkLst>
        </pc:spChg>
        <pc:spChg chg="mod">
          <ac:chgData name="Cantu Jr., Santiago" userId="9984fb85-287a-411c-a479-5a9f7a87d398" providerId="ADAL" clId="{83014856-A500-4E58-A03E-02FD96C95426}" dt="2022-10-04T14:19:55.723" v="463" actId="1076"/>
          <ac:spMkLst>
            <pc:docMk/>
            <pc:sldMk cId="2636524513" sldId="327"/>
            <ac:spMk id="90" creationId="{00000000-0000-0000-0000-000000000000}"/>
          </ac:spMkLst>
        </pc:spChg>
        <pc:picChg chg="del">
          <ac:chgData name="Cantu Jr., Santiago" userId="9984fb85-287a-411c-a479-5a9f7a87d398" providerId="ADAL" clId="{83014856-A500-4E58-A03E-02FD96C95426}" dt="2022-10-04T14:18:10.293" v="434" actId="478"/>
          <ac:picMkLst>
            <pc:docMk/>
            <pc:sldMk cId="2636524513" sldId="327"/>
            <ac:picMk id="3" creationId="{435EF843-BC5C-DC2A-C1D3-CA28CBA58816}"/>
          </ac:picMkLst>
        </pc:picChg>
        <pc:picChg chg="add mod">
          <ac:chgData name="Cantu Jr., Santiago" userId="9984fb85-287a-411c-a479-5a9f7a87d398" providerId="ADAL" clId="{83014856-A500-4E58-A03E-02FD96C95426}" dt="2022-10-04T14:21:23.430" v="482" actId="1076"/>
          <ac:picMkLst>
            <pc:docMk/>
            <pc:sldMk cId="2636524513" sldId="327"/>
            <ac:picMk id="4" creationId="{A6829E04-3317-4EDD-F1B1-07CD21EEC5F7}"/>
          </ac:picMkLst>
        </pc:picChg>
        <pc:picChg chg="del">
          <ac:chgData name="Cantu Jr., Santiago" userId="9984fb85-287a-411c-a479-5a9f7a87d398" providerId="ADAL" clId="{83014856-A500-4E58-A03E-02FD96C95426}" dt="2022-10-04T14:18:11.881" v="435" actId="478"/>
          <ac:picMkLst>
            <pc:docMk/>
            <pc:sldMk cId="2636524513" sldId="327"/>
            <ac:picMk id="5" creationId="{5AD92347-7B45-2119-1B0B-5DAE97C68A66}"/>
          </ac:picMkLst>
        </pc:picChg>
        <pc:picChg chg="add mod modCrop">
          <ac:chgData name="Cantu Jr., Santiago" userId="9984fb85-287a-411c-a479-5a9f7a87d398" providerId="ADAL" clId="{83014856-A500-4E58-A03E-02FD96C95426}" dt="2022-10-04T14:21:25.314" v="483" actId="1076"/>
          <ac:picMkLst>
            <pc:docMk/>
            <pc:sldMk cId="2636524513" sldId="327"/>
            <ac:picMk id="7" creationId="{C3122209-C024-A072-4215-FA13C9CEBDD7}"/>
          </ac:picMkLst>
        </pc:picChg>
        <pc:picChg chg="add del mod">
          <ac:chgData name="Cantu Jr., Santiago" userId="9984fb85-287a-411c-a479-5a9f7a87d398" providerId="ADAL" clId="{83014856-A500-4E58-A03E-02FD96C95426}" dt="2022-10-04T14:20:56.997" v="476" actId="478"/>
          <ac:picMkLst>
            <pc:docMk/>
            <pc:sldMk cId="2636524513" sldId="327"/>
            <ac:picMk id="9" creationId="{2220B51A-390A-D8CB-902F-67314656B40A}"/>
          </ac:picMkLst>
        </pc:picChg>
        <pc:cxnChg chg="add del">
          <ac:chgData name="Cantu Jr., Santiago" userId="9984fb85-287a-411c-a479-5a9f7a87d398" providerId="ADAL" clId="{83014856-A500-4E58-A03E-02FD96C95426}" dt="2022-10-04T14:24:21.485" v="489" actId="11529"/>
          <ac:cxnSpMkLst>
            <pc:docMk/>
            <pc:sldMk cId="2636524513" sldId="327"/>
            <ac:cxnSpMk id="12" creationId="{FFAD1732-6015-2813-57C2-5DDD2F24943D}"/>
          </ac:cxnSpMkLst>
        </pc:cxnChg>
        <pc:cxnChg chg="add mod">
          <ac:chgData name="Cantu Jr., Santiago" userId="9984fb85-287a-411c-a479-5a9f7a87d398" providerId="ADAL" clId="{83014856-A500-4E58-A03E-02FD96C95426}" dt="2022-10-04T14:25:16.084" v="494" actId="14100"/>
          <ac:cxnSpMkLst>
            <pc:docMk/>
            <pc:sldMk cId="2636524513" sldId="327"/>
            <ac:cxnSpMk id="14" creationId="{A2AAEBD8-92E4-4A29-2CF4-392D67DFEDDA}"/>
          </ac:cxnSpMkLst>
        </pc:cxnChg>
      </pc:sldChg>
      <pc:sldChg chg="add del">
        <pc:chgData name="Cantu Jr., Santiago" userId="9984fb85-287a-411c-a479-5a9f7a87d398" providerId="ADAL" clId="{83014856-A500-4E58-A03E-02FD96C95426}" dt="2022-10-05T18:20:07.450" v="657" actId="47"/>
        <pc:sldMkLst>
          <pc:docMk/>
          <pc:sldMk cId="2821744807" sldId="328"/>
        </pc:sldMkLst>
      </pc:sldChg>
      <pc:sldChg chg="add del">
        <pc:chgData name="Cantu Jr., Santiago" userId="9984fb85-287a-411c-a479-5a9f7a87d398" providerId="ADAL" clId="{83014856-A500-4E58-A03E-02FD96C95426}" dt="2022-10-05T18:20:11.661" v="658" actId="47"/>
        <pc:sldMkLst>
          <pc:docMk/>
          <pc:sldMk cId="2356329536" sldId="329"/>
        </pc:sldMkLst>
      </pc:sldChg>
      <pc:sldChg chg="add">
        <pc:chgData name="Cantu Jr., Santiago" userId="9984fb85-287a-411c-a479-5a9f7a87d398" providerId="ADAL" clId="{83014856-A500-4E58-A03E-02FD96C95426}" dt="2022-10-04T14:59:14.229" v="611"/>
        <pc:sldMkLst>
          <pc:docMk/>
          <pc:sldMk cId="1542164055" sldId="330"/>
        </pc:sldMkLst>
      </pc:sldChg>
      <pc:sldChg chg="modSp mod">
        <pc:chgData name="Cantu Jr., Santiago" userId="9984fb85-287a-411c-a479-5a9f7a87d398" providerId="ADAL" clId="{83014856-A500-4E58-A03E-02FD96C95426}" dt="2022-10-05T15:27:00.445" v="623" actId="14100"/>
        <pc:sldMkLst>
          <pc:docMk/>
          <pc:sldMk cId="4198735128" sldId="331"/>
        </pc:sldMkLst>
        <pc:picChg chg="mod modCrop">
          <ac:chgData name="Cantu Jr., Santiago" userId="9984fb85-287a-411c-a479-5a9f7a87d398" providerId="ADAL" clId="{83014856-A500-4E58-A03E-02FD96C95426}" dt="2022-10-05T15:27:00.445" v="623" actId="14100"/>
          <ac:picMkLst>
            <pc:docMk/>
            <pc:sldMk cId="4198735128" sldId="331"/>
            <ac:picMk id="2" creationId="{C6EF47CA-878F-2375-799B-2C341D1A5F9E}"/>
          </ac:picMkLst>
        </pc:picChg>
      </pc:sldChg>
    </pc:docChg>
  </pc:docChgLst>
  <pc:docChgLst>
    <pc:chgData name="Aguilera, Ulises Sebastian" userId="S::ulises@tamu.edu::955446ca-496d-4110-82c3-bf5402f26d61" providerId="AD" clId="Web-{3A0C48FD-9FF1-4AE0-A400-E00B86B2D8AA}"/>
    <pc:docChg chg="addSld delSld modSld">
      <pc:chgData name="Aguilera, Ulises Sebastian" userId="S::ulises@tamu.edu::955446ca-496d-4110-82c3-bf5402f26d61" providerId="AD" clId="Web-{3A0C48FD-9FF1-4AE0-A400-E00B86B2D8AA}" dt="2022-09-21T17:09:14.254" v="48" actId="1076"/>
      <pc:docMkLst>
        <pc:docMk/>
      </pc:docMkLst>
      <pc:sldChg chg="addSp modSp">
        <pc:chgData name="Aguilera, Ulises Sebastian" userId="S::ulises@tamu.edu::955446ca-496d-4110-82c3-bf5402f26d61" providerId="AD" clId="Web-{3A0C48FD-9FF1-4AE0-A400-E00B86B2D8AA}" dt="2022-09-21T17:09:14.254" v="48" actId="1076"/>
        <pc:sldMkLst>
          <pc:docMk/>
          <pc:sldMk cId="3741792644" sldId="309"/>
        </pc:sldMkLst>
        <pc:picChg chg="add mod">
          <ac:chgData name="Aguilera, Ulises Sebastian" userId="S::ulises@tamu.edu::955446ca-496d-4110-82c3-bf5402f26d61" providerId="AD" clId="Web-{3A0C48FD-9FF1-4AE0-A400-E00B86B2D8AA}" dt="2022-09-21T16:41:11.830" v="5" actId="1076"/>
          <ac:picMkLst>
            <pc:docMk/>
            <pc:sldMk cId="3741792644" sldId="309"/>
            <ac:picMk id="2" creationId="{31C245E8-7989-DFAF-0771-CFC899E63488}"/>
          </ac:picMkLst>
        </pc:picChg>
        <pc:picChg chg="add mod modCrop">
          <ac:chgData name="Aguilera, Ulises Sebastian" userId="S::ulises@tamu.edu::955446ca-496d-4110-82c3-bf5402f26d61" providerId="AD" clId="Web-{3A0C48FD-9FF1-4AE0-A400-E00B86B2D8AA}" dt="2022-09-21T17:09:14.254" v="48" actId="1076"/>
          <ac:picMkLst>
            <pc:docMk/>
            <pc:sldMk cId="3741792644" sldId="309"/>
            <ac:picMk id="4" creationId="{3927C071-7E8E-2A5D-5DA4-2BEA8E6FAFEA}"/>
          </ac:picMkLst>
        </pc:picChg>
      </pc:sldChg>
      <pc:sldChg chg="modSp">
        <pc:chgData name="Aguilera, Ulises Sebastian" userId="S::ulises@tamu.edu::955446ca-496d-4110-82c3-bf5402f26d61" providerId="AD" clId="Web-{3A0C48FD-9FF1-4AE0-A400-E00B86B2D8AA}" dt="2022-09-21T17:07:10.532" v="45" actId="1076"/>
        <pc:sldMkLst>
          <pc:docMk/>
          <pc:sldMk cId="2182668763" sldId="317"/>
        </pc:sldMkLst>
        <pc:spChg chg="mod">
          <ac:chgData name="Aguilera, Ulises Sebastian" userId="S::ulises@tamu.edu::955446ca-496d-4110-82c3-bf5402f26d61" providerId="AD" clId="Web-{3A0C48FD-9FF1-4AE0-A400-E00B86B2D8AA}" dt="2022-09-21T17:07:10.532" v="45" actId="1076"/>
          <ac:spMkLst>
            <pc:docMk/>
            <pc:sldMk cId="2182668763" sldId="317"/>
            <ac:spMk id="82" creationId="{00000000-0000-0000-0000-000000000000}"/>
          </ac:spMkLst>
        </pc:spChg>
      </pc:sldChg>
      <pc:sldChg chg="addSp delSp modSp add del replId">
        <pc:chgData name="Aguilera, Ulises Sebastian" userId="S::ulises@tamu.edu::955446ca-496d-4110-82c3-bf5402f26d61" providerId="AD" clId="Web-{3A0C48FD-9FF1-4AE0-A400-E00B86B2D8AA}" dt="2022-09-21T17:07:01.563" v="44" actId="1076"/>
        <pc:sldMkLst>
          <pc:docMk/>
          <pc:sldMk cId="3372703746" sldId="326"/>
        </pc:sldMkLst>
        <pc:spChg chg="mod">
          <ac:chgData name="Aguilera, Ulises Sebastian" userId="S::ulises@tamu.edu::955446ca-496d-4110-82c3-bf5402f26d61" providerId="AD" clId="Web-{3A0C48FD-9FF1-4AE0-A400-E00B86B2D8AA}" dt="2022-09-21T17:07:01.563" v="44" actId="1076"/>
          <ac:spMkLst>
            <pc:docMk/>
            <pc:sldMk cId="3372703746" sldId="326"/>
            <ac:spMk id="90" creationId="{00000000-0000-0000-0000-000000000000}"/>
          </ac:spMkLst>
        </pc:spChg>
        <pc:picChg chg="del mod">
          <ac:chgData name="Aguilera, Ulises Sebastian" userId="S::ulises@tamu.edu::955446ca-496d-4110-82c3-bf5402f26d61" providerId="AD" clId="Web-{3A0C48FD-9FF1-4AE0-A400-E00B86B2D8AA}" dt="2022-09-21T16:59:12.270" v="25"/>
          <ac:picMkLst>
            <pc:docMk/>
            <pc:sldMk cId="3372703746" sldId="326"/>
            <ac:picMk id="2" creationId="{B2CBA3BF-ADED-8DCD-41F8-4CDED51806D8}"/>
          </ac:picMkLst>
        </pc:picChg>
        <pc:picChg chg="del">
          <ac:chgData name="Aguilera, Ulises Sebastian" userId="S::ulises@tamu.edu::955446ca-496d-4110-82c3-bf5402f26d61" providerId="AD" clId="Web-{3A0C48FD-9FF1-4AE0-A400-E00B86B2D8AA}" dt="2022-09-21T16:59:02.676" v="23"/>
          <ac:picMkLst>
            <pc:docMk/>
            <pc:sldMk cId="3372703746" sldId="326"/>
            <ac:picMk id="3" creationId="{7E7C77B1-E4D1-77FE-8125-E46BB3E374E2}"/>
          </ac:picMkLst>
        </pc:picChg>
        <pc:picChg chg="add mod">
          <ac:chgData name="Aguilera, Ulises Sebastian" userId="S::ulises@tamu.edu::955446ca-496d-4110-82c3-bf5402f26d61" providerId="AD" clId="Web-{3A0C48FD-9FF1-4AE0-A400-E00B86B2D8AA}" dt="2022-09-21T17:00:59.773" v="39" actId="1076"/>
          <ac:picMkLst>
            <pc:docMk/>
            <pc:sldMk cId="3372703746" sldId="326"/>
            <ac:picMk id="4" creationId="{DF2C17AC-FDC6-8BEE-91AA-67AE6FF20167}"/>
          </ac:picMkLst>
        </pc:picChg>
        <pc:picChg chg="add mod modCrop">
          <ac:chgData name="Aguilera, Ulises Sebastian" userId="S::ulises@tamu.edu::955446ca-496d-4110-82c3-bf5402f26d61" providerId="AD" clId="Web-{3A0C48FD-9FF1-4AE0-A400-E00B86B2D8AA}" dt="2022-09-21T17:00:49.257" v="37"/>
          <ac:picMkLst>
            <pc:docMk/>
            <pc:sldMk cId="3372703746" sldId="326"/>
            <ac:picMk id="5" creationId="{9BD97D72-4D84-C2DE-D1E0-6C6D678EF6F3}"/>
          </ac:picMkLst>
        </pc:picChg>
        <pc:picChg chg="add mod">
          <ac:chgData name="Aguilera, Ulises Sebastian" userId="S::ulises@tamu.edu::955446ca-496d-4110-82c3-bf5402f26d61" providerId="AD" clId="Web-{3A0C48FD-9FF1-4AE0-A400-E00B86B2D8AA}" dt="2022-09-21T17:05:39.748" v="43" actId="1076"/>
          <ac:picMkLst>
            <pc:docMk/>
            <pc:sldMk cId="3372703746" sldId="326"/>
            <ac:picMk id="6" creationId="{2AE90FF6-D8D0-FFBE-899A-696CD5FE145E}"/>
          </ac:picMkLst>
        </pc:picChg>
      </pc:sldChg>
    </pc:docChg>
  </pc:docChgLst>
  <pc:docChgLst>
    <pc:chgData name="Espinoza, Alvaro" userId="S::alvaro.espinoza.gg@tamu.edu::6bf345af-2fa7-444d-86f9-cc345711ca2a" providerId="AD" clId="Web-{5102CB8D-5228-4F2F-AE2D-DEB5BA8BF682}"/>
    <pc:docChg chg="modSld">
      <pc:chgData name="Espinoza, Alvaro" userId="S::alvaro.espinoza.gg@tamu.edu::6bf345af-2fa7-444d-86f9-cc345711ca2a" providerId="AD" clId="Web-{5102CB8D-5228-4F2F-AE2D-DEB5BA8BF682}" dt="2022-09-21T11:52:26.895" v="236"/>
      <pc:docMkLst>
        <pc:docMk/>
      </pc:docMkLst>
      <pc:sldChg chg="modSp">
        <pc:chgData name="Espinoza, Alvaro" userId="S::alvaro.espinoza.gg@tamu.edu::6bf345af-2fa7-444d-86f9-cc345711ca2a" providerId="AD" clId="Web-{5102CB8D-5228-4F2F-AE2D-DEB5BA8BF682}" dt="2022-09-21T11:49:47.733" v="78"/>
        <pc:sldMkLst>
          <pc:docMk/>
          <pc:sldMk cId="3393143207" sldId="290"/>
        </pc:sldMkLst>
        <pc:spChg chg="mod">
          <ac:chgData name="Espinoza, Alvaro" userId="S::alvaro.espinoza.gg@tamu.edu::6bf345af-2fa7-444d-86f9-cc345711ca2a" providerId="AD" clId="Web-{5102CB8D-5228-4F2F-AE2D-DEB5BA8BF682}" dt="2022-09-21T11:48:15.167" v="76" actId="20577"/>
          <ac:spMkLst>
            <pc:docMk/>
            <pc:sldMk cId="3393143207" sldId="290"/>
            <ac:spMk id="6" creationId="{0CD80F53-1098-26C8-26A2-EB241311D4ED}"/>
          </ac:spMkLst>
        </pc:spChg>
        <pc:spChg chg="mod">
          <ac:chgData name="Espinoza, Alvaro" userId="S::alvaro.espinoza.gg@tamu.edu::6bf345af-2fa7-444d-86f9-cc345711ca2a" providerId="AD" clId="Web-{5102CB8D-5228-4F2F-AE2D-DEB5BA8BF682}" dt="2022-09-21T11:42:52.062" v="72" actId="20577"/>
          <ac:spMkLst>
            <pc:docMk/>
            <pc:sldMk cId="3393143207" sldId="290"/>
            <ac:spMk id="9" creationId="{4502C105-892A-9CA0-33ED-CF97D03AB5C7}"/>
          </ac:spMkLst>
        </pc:spChg>
        <pc:picChg chg="mod">
          <ac:chgData name="Espinoza, Alvaro" userId="S::alvaro.espinoza.gg@tamu.edu::6bf345af-2fa7-444d-86f9-cc345711ca2a" providerId="AD" clId="Web-{5102CB8D-5228-4F2F-AE2D-DEB5BA8BF682}" dt="2022-09-21T11:49:47.733" v="78"/>
          <ac:picMkLst>
            <pc:docMk/>
            <pc:sldMk cId="3393143207" sldId="290"/>
            <ac:picMk id="4" creationId="{27BEDAD2-1F29-464D-9040-D8EAF7A61C5B}"/>
          </ac:picMkLst>
        </pc:picChg>
      </pc:sldChg>
      <pc:sldChg chg="modSp">
        <pc:chgData name="Espinoza, Alvaro" userId="S::alvaro.espinoza.gg@tamu.edu::6bf345af-2fa7-444d-86f9-cc345711ca2a" providerId="AD" clId="Web-{5102CB8D-5228-4F2F-AE2D-DEB5BA8BF682}" dt="2022-09-21T11:52:26.895" v="236"/>
        <pc:sldMkLst>
          <pc:docMk/>
          <pc:sldMk cId="1063379361" sldId="319"/>
        </pc:sldMkLst>
        <pc:graphicFrameChg chg="mod modGraphic">
          <ac:chgData name="Espinoza, Alvaro" userId="S::alvaro.espinoza.gg@tamu.edu::6bf345af-2fa7-444d-86f9-cc345711ca2a" providerId="AD" clId="Web-{5102CB8D-5228-4F2F-AE2D-DEB5BA8BF682}" dt="2022-09-21T11:52:26.895" v="236"/>
          <ac:graphicFrameMkLst>
            <pc:docMk/>
            <pc:sldMk cId="1063379361" sldId="319"/>
            <ac:graphicFrameMk id="83" creationId="{00000000-0000-0000-0000-000000000000}"/>
          </ac:graphicFrameMkLst>
        </pc:graphicFrameChg>
      </pc:sldChg>
    </pc:docChg>
  </pc:docChgLst>
  <pc:docChgLst>
    <pc:chgData name="Espinoza, Alvaro" userId="S::alvaro.espinoza.gg@tamu.edu::6bf345af-2fa7-444d-86f9-cc345711ca2a" providerId="AD" clId="Web-{E0F3D030-1E94-43AB-9720-B6B48FF3F323}"/>
    <pc:docChg chg="modSld">
      <pc:chgData name="Espinoza, Alvaro" userId="S::alvaro.espinoza.gg@tamu.edu::6bf345af-2fa7-444d-86f9-cc345711ca2a" providerId="AD" clId="Web-{E0F3D030-1E94-43AB-9720-B6B48FF3F323}" dt="2022-09-21T11:26:31.472" v="689" actId="1076"/>
      <pc:docMkLst>
        <pc:docMk/>
      </pc:docMkLst>
      <pc:sldChg chg="modSp">
        <pc:chgData name="Espinoza, Alvaro" userId="S::alvaro.espinoza.gg@tamu.edu::6bf345af-2fa7-444d-86f9-cc345711ca2a" providerId="AD" clId="Web-{E0F3D030-1E94-43AB-9720-B6B48FF3F323}" dt="2022-09-21T11:26:31.472" v="689" actId="1076"/>
        <pc:sldMkLst>
          <pc:docMk/>
          <pc:sldMk cId="1063379361" sldId="319"/>
        </pc:sldMkLst>
        <pc:graphicFrameChg chg="mod modGraphic">
          <ac:chgData name="Espinoza, Alvaro" userId="S::alvaro.espinoza.gg@tamu.edu::6bf345af-2fa7-444d-86f9-cc345711ca2a" providerId="AD" clId="Web-{E0F3D030-1E94-43AB-9720-B6B48FF3F323}" dt="2022-09-21T11:26:31.472" v="689" actId="1076"/>
          <ac:graphicFrameMkLst>
            <pc:docMk/>
            <pc:sldMk cId="1063379361" sldId="319"/>
            <ac:graphicFrameMk id="83" creationId="{00000000-0000-0000-0000-000000000000}"/>
          </ac:graphicFrameMkLst>
        </pc:graphicFrameChg>
      </pc:sldChg>
      <pc:sldChg chg="addSp delSp modSp">
        <pc:chgData name="Espinoza, Alvaro" userId="S::alvaro.espinoza.gg@tamu.edu::6bf345af-2fa7-444d-86f9-cc345711ca2a" providerId="AD" clId="Web-{E0F3D030-1E94-43AB-9720-B6B48FF3F323}" dt="2022-09-21T11:15:43.620" v="222" actId="1076"/>
        <pc:sldMkLst>
          <pc:docMk/>
          <pc:sldMk cId="2689269706" sldId="320"/>
        </pc:sldMkLst>
        <pc:spChg chg="add mod">
          <ac:chgData name="Espinoza, Alvaro" userId="S::alvaro.espinoza.gg@tamu.edu::6bf345af-2fa7-444d-86f9-cc345711ca2a" providerId="AD" clId="Web-{E0F3D030-1E94-43AB-9720-B6B48FF3F323}" dt="2022-09-21T11:13:09.116" v="176" actId="1076"/>
          <ac:spMkLst>
            <pc:docMk/>
            <pc:sldMk cId="2689269706" sldId="320"/>
            <ac:spMk id="10" creationId="{F52AD9CE-BE09-97DC-3A7B-2B0B83781652}"/>
          </ac:spMkLst>
        </pc:spChg>
        <pc:spChg chg="add mod">
          <ac:chgData name="Espinoza, Alvaro" userId="S::alvaro.espinoza.gg@tamu.edu::6bf345af-2fa7-444d-86f9-cc345711ca2a" providerId="AD" clId="Web-{E0F3D030-1E94-43AB-9720-B6B48FF3F323}" dt="2022-09-21T11:13:34.023" v="182" actId="1076"/>
          <ac:spMkLst>
            <pc:docMk/>
            <pc:sldMk cId="2689269706" sldId="320"/>
            <ac:spMk id="13" creationId="{E93DC2D5-C564-89FF-199F-CA79C98C9AF0}"/>
          </ac:spMkLst>
        </pc:spChg>
        <pc:spChg chg="add mod">
          <ac:chgData name="Espinoza, Alvaro" userId="S::alvaro.espinoza.gg@tamu.edu::6bf345af-2fa7-444d-86f9-cc345711ca2a" providerId="AD" clId="Web-{E0F3D030-1E94-43AB-9720-B6B48FF3F323}" dt="2022-09-21T11:15:40.777" v="221" actId="1076"/>
          <ac:spMkLst>
            <pc:docMk/>
            <pc:sldMk cId="2689269706" sldId="320"/>
            <ac:spMk id="14" creationId="{F18F4C0A-FC67-7743-4334-E82C7550CE12}"/>
          </ac:spMkLst>
        </pc:spChg>
        <pc:spChg chg="add mod">
          <ac:chgData name="Espinoza, Alvaro" userId="S::alvaro.espinoza.gg@tamu.edu::6bf345af-2fa7-444d-86f9-cc345711ca2a" providerId="AD" clId="Web-{E0F3D030-1E94-43AB-9720-B6B48FF3F323}" dt="2022-09-21T11:15:37.370" v="220" actId="1076"/>
          <ac:spMkLst>
            <pc:docMk/>
            <pc:sldMk cId="2689269706" sldId="320"/>
            <ac:spMk id="15" creationId="{F8EDC0A5-804F-5665-D520-5DD14E08040F}"/>
          </ac:spMkLst>
        </pc:spChg>
        <pc:spChg chg="add mod">
          <ac:chgData name="Espinoza, Alvaro" userId="S::alvaro.espinoza.gg@tamu.edu::6bf345af-2fa7-444d-86f9-cc345711ca2a" providerId="AD" clId="Web-{E0F3D030-1E94-43AB-9720-B6B48FF3F323}" dt="2022-09-21T11:15:33.604" v="219" actId="1076"/>
          <ac:spMkLst>
            <pc:docMk/>
            <pc:sldMk cId="2689269706" sldId="320"/>
            <ac:spMk id="16" creationId="{5F93AF58-37F1-FDE9-358F-6B0ACA993C2B}"/>
          </ac:spMkLst>
        </pc:spChg>
        <pc:picChg chg="del">
          <ac:chgData name="Espinoza, Alvaro" userId="S::alvaro.espinoza.gg@tamu.edu::6bf345af-2fa7-444d-86f9-cc345711ca2a" providerId="AD" clId="Web-{E0F3D030-1E94-43AB-9720-B6B48FF3F323}" dt="2022-09-21T10:20:43.384" v="115"/>
          <ac:picMkLst>
            <pc:docMk/>
            <pc:sldMk cId="2689269706" sldId="320"/>
            <ac:picMk id="2" creationId="{2E01CD12-278B-BE21-19D7-7C2EC3D0AC03}"/>
          </ac:picMkLst>
        </pc:picChg>
        <pc:picChg chg="del">
          <ac:chgData name="Espinoza, Alvaro" userId="S::alvaro.espinoza.gg@tamu.edu::6bf345af-2fa7-444d-86f9-cc345711ca2a" providerId="AD" clId="Web-{E0F3D030-1E94-43AB-9720-B6B48FF3F323}" dt="2022-09-21T10:16:58.733" v="0"/>
          <ac:picMkLst>
            <pc:docMk/>
            <pc:sldMk cId="2689269706" sldId="320"/>
            <ac:picMk id="3" creationId="{50ABA8B2-A0AD-91CC-7258-40537C03D4D2}"/>
          </ac:picMkLst>
        </pc:picChg>
        <pc:picChg chg="add del mod">
          <ac:chgData name="Espinoza, Alvaro" userId="S::alvaro.espinoza.gg@tamu.edu::6bf345af-2fa7-444d-86f9-cc345711ca2a" providerId="AD" clId="Web-{E0F3D030-1E94-43AB-9720-B6B48FF3F323}" dt="2022-09-21T10:55:14.387" v="156"/>
          <ac:picMkLst>
            <pc:docMk/>
            <pc:sldMk cId="2689269706" sldId="320"/>
            <ac:picMk id="3" creationId="{BD0A76CB-081B-79F2-CE55-A67436F027B0}"/>
          </ac:picMkLst>
        </pc:picChg>
        <pc:picChg chg="add mod">
          <ac:chgData name="Espinoza, Alvaro" userId="S::alvaro.espinoza.gg@tamu.edu::6bf345af-2fa7-444d-86f9-cc345711ca2a" providerId="AD" clId="Web-{E0F3D030-1E94-43AB-9720-B6B48FF3F323}" dt="2022-09-21T10:56:08.889" v="173" actId="1076"/>
          <ac:picMkLst>
            <pc:docMk/>
            <pc:sldMk cId="2689269706" sldId="320"/>
            <ac:picMk id="4" creationId="{FF637F62-86B0-58AE-7791-9F0CDFD5D9FC}"/>
          </ac:picMkLst>
        </pc:picChg>
        <pc:picChg chg="add mod">
          <ac:chgData name="Espinoza, Alvaro" userId="S::alvaro.espinoza.gg@tamu.edu::6bf345af-2fa7-444d-86f9-cc345711ca2a" providerId="AD" clId="Web-{E0F3D030-1E94-43AB-9720-B6B48FF3F323}" dt="2022-09-21T10:56:12.592" v="174" actId="1076"/>
          <ac:picMkLst>
            <pc:docMk/>
            <pc:sldMk cId="2689269706" sldId="320"/>
            <ac:picMk id="5" creationId="{44C68712-8424-6857-DB4A-A423D2FFBCAE}"/>
          </ac:picMkLst>
        </pc:picChg>
        <pc:picChg chg="add del mod">
          <ac:chgData name="Espinoza, Alvaro" userId="S::alvaro.espinoza.gg@tamu.edu::6bf345af-2fa7-444d-86f9-cc345711ca2a" providerId="AD" clId="Web-{E0F3D030-1E94-43AB-9720-B6B48FF3F323}" dt="2022-09-21T10:55:59.061" v="170"/>
          <ac:picMkLst>
            <pc:docMk/>
            <pc:sldMk cId="2689269706" sldId="320"/>
            <ac:picMk id="6" creationId="{27C8C17E-8FB2-25A8-8E3B-2961B8742CF3}"/>
          </ac:picMkLst>
        </pc:picChg>
        <pc:picChg chg="add del mod">
          <ac:chgData name="Espinoza, Alvaro" userId="S::alvaro.espinoza.gg@tamu.edu::6bf345af-2fa7-444d-86f9-cc345711ca2a" providerId="AD" clId="Web-{E0F3D030-1E94-43AB-9720-B6B48FF3F323}" dt="2022-09-21T10:27:55.108" v="131"/>
          <ac:picMkLst>
            <pc:docMk/>
            <pc:sldMk cId="2689269706" sldId="320"/>
            <ac:picMk id="6" creationId="{D81FB941-C676-B8C3-02EB-749ADE69063C}"/>
          </ac:picMkLst>
        </pc:picChg>
        <pc:picChg chg="add mod modCrop">
          <ac:chgData name="Espinoza, Alvaro" userId="S::alvaro.espinoza.gg@tamu.edu::6bf345af-2fa7-444d-86f9-cc345711ca2a" providerId="AD" clId="Web-{E0F3D030-1E94-43AB-9720-B6B48FF3F323}" dt="2022-09-21T10:35:47.081" v="152" actId="1076"/>
          <ac:picMkLst>
            <pc:docMk/>
            <pc:sldMk cId="2689269706" sldId="320"/>
            <ac:picMk id="7" creationId="{E2D19DE2-B9A1-0191-8806-C03C438BE64D}"/>
          </ac:picMkLst>
        </pc:picChg>
        <pc:picChg chg="add mod modCrop">
          <ac:chgData name="Espinoza, Alvaro" userId="S::alvaro.espinoza.gg@tamu.edu::6bf345af-2fa7-444d-86f9-cc345711ca2a" providerId="AD" clId="Web-{E0F3D030-1E94-43AB-9720-B6B48FF3F323}" dt="2022-09-21T11:15:43.620" v="222" actId="1076"/>
          <ac:picMkLst>
            <pc:docMk/>
            <pc:sldMk cId="2689269706" sldId="320"/>
            <ac:picMk id="8" creationId="{2C99ABF1-E64C-AB5F-7025-A0909373B3BF}"/>
          </ac:picMkLst>
        </pc:picChg>
        <pc:picChg chg="add del mod">
          <ac:chgData name="Espinoza, Alvaro" userId="S::alvaro.espinoza.gg@tamu.edu::6bf345af-2fa7-444d-86f9-cc345711ca2a" providerId="AD" clId="Web-{E0F3D030-1E94-43AB-9720-B6B48FF3F323}" dt="2022-09-21T10:56:01.420" v="171"/>
          <ac:picMkLst>
            <pc:docMk/>
            <pc:sldMk cId="2689269706" sldId="320"/>
            <ac:picMk id="9" creationId="{8FCD5986-36C6-55A2-6071-E766A0E73BAA}"/>
          </ac:picMkLst>
        </pc:picChg>
        <pc:picChg chg="add del mod">
          <ac:chgData name="Espinoza, Alvaro" userId="S::alvaro.espinoza.gg@tamu.edu::6bf345af-2fa7-444d-86f9-cc345711ca2a" providerId="AD" clId="Web-{E0F3D030-1E94-43AB-9720-B6B48FF3F323}" dt="2022-09-21T11:13:15.928" v="178"/>
          <ac:picMkLst>
            <pc:docMk/>
            <pc:sldMk cId="2689269706" sldId="320"/>
            <ac:picMk id="11" creationId="{17E05392-E723-FBEB-BEAD-277540B3AB53}"/>
          </ac:picMkLst>
        </pc:picChg>
        <pc:picChg chg="add del mod">
          <ac:chgData name="Espinoza, Alvaro" userId="S::alvaro.espinoza.gg@tamu.edu::6bf345af-2fa7-444d-86f9-cc345711ca2a" providerId="AD" clId="Web-{E0F3D030-1E94-43AB-9720-B6B48FF3F323}" dt="2022-09-21T11:13:21.491" v="180"/>
          <ac:picMkLst>
            <pc:docMk/>
            <pc:sldMk cId="2689269706" sldId="320"/>
            <ac:picMk id="12" creationId="{C337FB57-8892-FD2F-1F5E-914804A2A93B}"/>
          </ac:picMkLst>
        </pc:picChg>
        <pc:cxnChg chg="add del">
          <ac:chgData name="Espinoza, Alvaro" userId="S::alvaro.espinoza.gg@tamu.edu::6bf345af-2fa7-444d-86f9-cc345711ca2a" providerId="AD" clId="Web-{E0F3D030-1E94-43AB-9720-B6B48FF3F323}" dt="2022-09-21T10:53:19.431" v="154"/>
          <ac:cxnSpMkLst>
            <pc:docMk/>
            <pc:sldMk cId="2689269706" sldId="320"/>
            <ac:cxnSpMk id="2" creationId="{63D6EF1D-AE3F-E272-E6FD-0BC85EDA095A}"/>
          </ac:cxnSpMkLst>
        </pc:cxnChg>
      </pc:sldChg>
    </pc:docChg>
  </pc:docChgLst>
  <pc:docChgLst>
    <pc:chgData name="Aguilera, Ulises Sebastian" userId="S::ulises@tamu.edu::955446ca-496d-4110-82c3-bf5402f26d61" providerId="AD" clId="Web-{CD6021BF-7EBF-4845-9F9B-9EAD4D75B874}"/>
    <pc:docChg chg="delSld modSld">
      <pc:chgData name="Aguilera, Ulises Sebastian" userId="S::ulises@tamu.edu::955446ca-496d-4110-82c3-bf5402f26d61" providerId="AD" clId="Web-{CD6021BF-7EBF-4845-9F9B-9EAD4D75B874}" dt="2022-09-21T03:28:47.832" v="4"/>
      <pc:docMkLst>
        <pc:docMk/>
      </pc:docMkLst>
      <pc:sldChg chg="modSp">
        <pc:chgData name="Aguilera, Ulises Sebastian" userId="S::ulises@tamu.edu::955446ca-496d-4110-82c3-bf5402f26d61" providerId="AD" clId="Web-{CD6021BF-7EBF-4845-9F9B-9EAD4D75B874}" dt="2022-09-21T03:10:12.147" v="3"/>
        <pc:sldMkLst>
          <pc:docMk/>
          <pc:sldMk cId="2182668763" sldId="317"/>
        </pc:sldMkLst>
        <pc:graphicFrameChg chg="mod modGraphic">
          <ac:chgData name="Aguilera, Ulises Sebastian" userId="S::ulises@tamu.edu::955446ca-496d-4110-82c3-bf5402f26d61" providerId="AD" clId="Web-{CD6021BF-7EBF-4845-9F9B-9EAD4D75B874}" dt="2022-09-21T03:10:12.147" v="3"/>
          <ac:graphicFrameMkLst>
            <pc:docMk/>
            <pc:sldMk cId="2182668763" sldId="317"/>
            <ac:graphicFrameMk id="83" creationId="{00000000-0000-0000-0000-000000000000}"/>
          </ac:graphicFrameMkLst>
        </pc:graphicFrameChg>
      </pc:sldChg>
      <pc:sldChg chg="del">
        <pc:chgData name="Aguilera, Ulises Sebastian" userId="S::ulises@tamu.edu::955446ca-496d-4110-82c3-bf5402f26d61" providerId="AD" clId="Web-{CD6021BF-7EBF-4845-9F9B-9EAD4D75B874}" dt="2022-09-21T03:28:47.832" v="4"/>
        <pc:sldMkLst>
          <pc:docMk/>
          <pc:sldMk cId="1757659502" sldId="318"/>
        </pc:sldMkLst>
      </pc:sldChg>
    </pc:docChg>
  </pc:docChgLst>
  <pc:docChgLst>
    <pc:chgData name="Cantu Jr., Santiago" userId="S::santiagocantu99@tamu.edu::9984fb85-287a-411c-a479-5a9f7a87d398" providerId="AD" clId="Web-{2524C65A-8AED-45A5-B0C0-D0792D7EB64D}"/>
    <pc:docChg chg="modSld">
      <pc:chgData name="Cantu Jr., Santiago" userId="S::santiagocantu99@tamu.edu::9984fb85-287a-411c-a479-5a9f7a87d398" providerId="AD" clId="Web-{2524C65A-8AED-45A5-B0C0-D0792D7EB64D}" dt="2022-09-21T02:58:50.177" v="5"/>
      <pc:docMkLst>
        <pc:docMk/>
      </pc:docMkLst>
      <pc:sldChg chg="modSp">
        <pc:chgData name="Cantu Jr., Santiago" userId="S::santiagocantu99@tamu.edu::9984fb85-287a-411c-a479-5a9f7a87d398" providerId="AD" clId="Web-{2524C65A-8AED-45A5-B0C0-D0792D7EB64D}" dt="2022-09-21T02:58:50.177" v="5"/>
        <pc:sldMkLst>
          <pc:docMk/>
          <pc:sldMk cId="4231427536" sldId="308"/>
        </pc:sldMkLst>
        <pc:graphicFrameChg chg="mod modGraphic">
          <ac:chgData name="Cantu Jr., Santiago" userId="S::santiagocantu99@tamu.edu::9984fb85-287a-411c-a479-5a9f7a87d398" providerId="AD" clId="Web-{2524C65A-8AED-45A5-B0C0-D0792D7EB64D}" dt="2022-09-21T02:58:50.177" v="5"/>
          <ac:graphicFrameMkLst>
            <pc:docMk/>
            <pc:sldMk cId="4231427536" sldId="308"/>
            <ac:graphicFrameMk id="83" creationId="{00000000-0000-0000-0000-000000000000}"/>
          </ac:graphicFrameMkLst>
        </pc:graphicFrameChg>
      </pc:sldChg>
    </pc:docChg>
  </pc:docChgLst>
  <pc:docChgLst>
    <pc:chgData name="Smith, Brandon" userId="S::brandon_smith8617@tamu.edu::c97f95f3-9f0b-4782-ad80-a53a403be402" providerId="AD" clId="Web-{8D770CC3-32CC-4965-B4F1-D2BA51E2CB6C}"/>
    <pc:docChg chg="modSld">
      <pc:chgData name="Smith, Brandon" userId="S::brandon_smith8617@tamu.edu::c97f95f3-9f0b-4782-ad80-a53a403be402" providerId="AD" clId="Web-{8D770CC3-32CC-4965-B4F1-D2BA51E2CB6C}" dt="2022-09-21T03:30:58.609" v="309" actId="14100"/>
      <pc:docMkLst>
        <pc:docMk/>
      </pc:docMkLst>
      <pc:sldChg chg="modSp">
        <pc:chgData name="Smith, Brandon" userId="S::brandon_smith8617@tamu.edu::c97f95f3-9f0b-4782-ad80-a53a403be402" providerId="AD" clId="Web-{8D770CC3-32CC-4965-B4F1-D2BA51E2CB6C}" dt="2022-09-21T03:29:34.216" v="287"/>
        <pc:sldMkLst>
          <pc:docMk/>
          <pc:sldMk cId="3605743217" sldId="315"/>
        </pc:sldMkLst>
        <pc:graphicFrameChg chg="mod modGraphic">
          <ac:chgData name="Smith, Brandon" userId="S::brandon_smith8617@tamu.edu::c97f95f3-9f0b-4782-ad80-a53a403be402" providerId="AD" clId="Web-{8D770CC3-32CC-4965-B4F1-D2BA51E2CB6C}" dt="2022-09-21T03:29:34.216" v="287"/>
          <ac:graphicFrameMkLst>
            <pc:docMk/>
            <pc:sldMk cId="3605743217" sldId="315"/>
            <ac:graphicFrameMk id="83" creationId="{00000000-0000-0000-0000-000000000000}"/>
          </ac:graphicFrameMkLst>
        </pc:graphicFrameChg>
      </pc:sldChg>
      <pc:sldChg chg="addSp delSp modSp">
        <pc:chgData name="Smith, Brandon" userId="S::brandon_smith8617@tamu.edu::c97f95f3-9f0b-4782-ad80-a53a403be402" providerId="AD" clId="Web-{8D770CC3-32CC-4965-B4F1-D2BA51E2CB6C}" dt="2022-09-21T03:30:58.609" v="309" actId="14100"/>
        <pc:sldMkLst>
          <pc:docMk/>
          <pc:sldMk cId="4286520343" sldId="316"/>
        </pc:sldMkLst>
        <pc:spChg chg="del">
          <ac:chgData name="Smith, Brandon" userId="S::brandon_smith8617@tamu.edu::c97f95f3-9f0b-4782-ad80-a53a403be402" providerId="AD" clId="Web-{8D770CC3-32CC-4965-B4F1-D2BA51E2CB6C}" dt="2022-09-21T03:30:17.498" v="292"/>
          <ac:spMkLst>
            <pc:docMk/>
            <pc:sldMk cId="4286520343" sldId="316"/>
            <ac:spMk id="12" creationId="{6A82A471-85B5-09CA-4441-2875A916C497}"/>
          </ac:spMkLst>
        </pc:spChg>
        <pc:spChg chg="del">
          <ac:chgData name="Smith, Brandon" userId="S::brandon_smith8617@tamu.edu::c97f95f3-9f0b-4782-ad80-a53a403be402" providerId="AD" clId="Web-{8D770CC3-32CC-4965-B4F1-D2BA51E2CB6C}" dt="2022-09-21T03:30:17.498" v="291"/>
          <ac:spMkLst>
            <pc:docMk/>
            <pc:sldMk cId="4286520343" sldId="316"/>
            <ac:spMk id="13" creationId="{457C3B2F-0CEC-CD34-D59E-10C1F7A7D52A}"/>
          </ac:spMkLst>
        </pc:spChg>
        <pc:spChg chg="del">
          <ac:chgData name="Smith, Brandon" userId="S::brandon_smith8617@tamu.edu::c97f95f3-9f0b-4782-ad80-a53a403be402" providerId="AD" clId="Web-{8D770CC3-32CC-4965-B4F1-D2BA51E2CB6C}" dt="2022-09-21T03:30:17.498" v="289"/>
          <ac:spMkLst>
            <pc:docMk/>
            <pc:sldMk cId="4286520343" sldId="316"/>
            <ac:spMk id="19" creationId="{6976A551-B815-4DEA-22C3-1EEF8A0F8C91}"/>
          </ac:spMkLst>
        </pc:spChg>
        <pc:spChg chg="del">
          <ac:chgData name="Smith, Brandon" userId="S::brandon_smith8617@tamu.edu::c97f95f3-9f0b-4782-ad80-a53a403be402" providerId="AD" clId="Web-{8D770CC3-32CC-4965-B4F1-D2BA51E2CB6C}" dt="2022-09-21T03:30:23.577" v="296"/>
          <ac:spMkLst>
            <pc:docMk/>
            <pc:sldMk cId="4286520343" sldId="316"/>
            <ac:spMk id="21" creationId="{52FD8B9E-3BB7-9501-27B7-0E4AD5EFBFA5}"/>
          </ac:spMkLst>
        </pc:spChg>
        <pc:spChg chg="mod">
          <ac:chgData name="Smith, Brandon" userId="S::brandon_smith8617@tamu.edu::c97f95f3-9f0b-4782-ad80-a53a403be402" providerId="AD" clId="Web-{8D770CC3-32CC-4965-B4F1-D2BA51E2CB6C}" dt="2022-09-21T03:30:20.577" v="295" actId="1076"/>
          <ac:spMkLst>
            <pc:docMk/>
            <pc:sldMk cId="4286520343" sldId="316"/>
            <ac:spMk id="90" creationId="{00000000-0000-0000-0000-000000000000}"/>
          </ac:spMkLst>
        </pc:spChg>
        <pc:picChg chg="add mod">
          <ac:chgData name="Smith, Brandon" userId="S::brandon_smith8617@tamu.edu::c97f95f3-9f0b-4782-ad80-a53a403be402" providerId="AD" clId="Web-{8D770CC3-32CC-4965-B4F1-D2BA51E2CB6C}" dt="2022-09-21T03:30:36.155" v="302" actId="1076"/>
          <ac:picMkLst>
            <pc:docMk/>
            <pc:sldMk cId="4286520343" sldId="316"/>
            <ac:picMk id="2" creationId="{B2CBA3BF-ADED-8DCD-41F8-4CDED51806D8}"/>
          </ac:picMkLst>
        </pc:picChg>
        <pc:picChg chg="add mod">
          <ac:chgData name="Smith, Brandon" userId="S::brandon_smith8617@tamu.edu::c97f95f3-9f0b-4782-ad80-a53a403be402" providerId="AD" clId="Web-{8D770CC3-32CC-4965-B4F1-D2BA51E2CB6C}" dt="2022-09-21T03:30:58.609" v="309" actId="14100"/>
          <ac:picMkLst>
            <pc:docMk/>
            <pc:sldMk cId="4286520343" sldId="316"/>
            <ac:picMk id="3" creationId="{7E7C77B1-E4D1-77FE-8125-E46BB3E374E2}"/>
          </ac:picMkLst>
        </pc:picChg>
        <pc:picChg chg="del">
          <ac:chgData name="Smith, Brandon" userId="S::brandon_smith8617@tamu.edu::c97f95f3-9f0b-4782-ad80-a53a403be402" providerId="AD" clId="Web-{8D770CC3-32CC-4965-B4F1-D2BA51E2CB6C}" dt="2022-09-21T03:30:24.999" v="297"/>
          <ac:picMkLst>
            <pc:docMk/>
            <pc:sldMk cId="4286520343" sldId="316"/>
            <ac:picMk id="1026" creationId="{3C2F2273-025F-EA49-34DF-244BF9FABDD8}"/>
          </ac:picMkLst>
        </pc:picChg>
        <pc:picChg chg="del">
          <ac:chgData name="Smith, Brandon" userId="S::brandon_smith8617@tamu.edu::c97f95f3-9f0b-4782-ad80-a53a403be402" providerId="AD" clId="Web-{8D770CC3-32CC-4965-B4F1-D2BA51E2CB6C}" dt="2022-09-21T03:30:18.139" v="293"/>
          <ac:picMkLst>
            <pc:docMk/>
            <pc:sldMk cId="4286520343" sldId="316"/>
            <ac:picMk id="1028" creationId="{99E6553E-142D-4308-5E65-1553A9CFA61F}"/>
          </ac:picMkLst>
        </pc:picChg>
        <pc:cxnChg chg="del">
          <ac:chgData name="Smith, Brandon" userId="S::brandon_smith8617@tamu.edu::c97f95f3-9f0b-4782-ad80-a53a403be402" providerId="AD" clId="Web-{8D770CC3-32CC-4965-B4F1-D2BA51E2CB6C}" dt="2022-09-21T03:30:17.498" v="290"/>
          <ac:cxnSpMkLst>
            <pc:docMk/>
            <pc:sldMk cId="4286520343" sldId="316"/>
            <ac:cxnSpMk id="18" creationId="{7775E641-C2DC-FD0E-61AA-7FA1849972D0}"/>
          </ac:cxnSpMkLst>
        </pc:cxnChg>
        <pc:cxnChg chg="del">
          <ac:chgData name="Smith, Brandon" userId="S::brandon_smith8617@tamu.edu::c97f95f3-9f0b-4782-ad80-a53a403be402" providerId="AD" clId="Web-{8D770CC3-32CC-4965-B4F1-D2BA51E2CB6C}" dt="2022-09-21T03:30:17.498" v="288"/>
          <ac:cxnSpMkLst>
            <pc:docMk/>
            <pc:sldMk cId="4286520343" sldId="316"/>
            <ac:cxnSpMk id="20" creationId="{35D5EB8F-0396-F227-1758-331E5FAE4315}"/>
          </ac:cxnSpMkLst>
        </pc:cxnChg>
      </pc:sldChg>
    </pc:docChg>
  </pc:docChgLst>
</pc:chgInfo>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jpeg>
</file>

<file path=ppt/media/image20.png>
</file>

<file path=ppt/media/image3.png>
</file>

<file path=ppt/media/image4.jpe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18C991-F86D-4354-831F-75753FF02021}" type="datetimeFigureOut">
              <a:rPr lang="en-US" smtClean="0"/>
              <a:t>10/5/2022</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BF0103-B3C6-432F-8770-4E36A8160A52}" type="slidenum">
              <a:rPr lang="en-US" smtClean="0"/>
              <a:t>‹#›</a:t>
            </a:fld>
            <a:endParaRPr lang="en-US"/>
          </a:p>
        </p:txBody>
      </p:sp>
    </p:spTree>
    <p:extLst>
      <p:ext uri="{BB962C8B-B14F-4D97-AF65-F5344CB8AC3E}">
        <p14:creationId xmlns:p14="http://schemas.microsoft.com/office/powerpoint/2010/main" val="8355834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2" name="Google Shape;52;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981731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cce58aab64_3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cce58aab64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04367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0" name="Google Shape;80;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40362223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cce58aab64_3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cce58aab64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08485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c7d564a012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c7d564a0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Michelle</a:t>
            </a:r>
            <a:endParaRPr/>
          </a:p>
        </p:txBody>
      </p:sp>
    </p:spTree>
    <p:extLst>
      <p:ext uri="{BB962C8B-B14F-4D97-AF65-F5344CB8AC3E}">
        <p14:creationId xmlns:p14="http://schemas.microsoft.com/office/powerpoint/2010/main" val="20403283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c7d564a012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c7d564a0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Michelle</a:t>
            </a:r>
            <a:endParaRPr/>
          </a:p>
        </p:txBody>
      </p:sp>
    </p:spTree>
    <p:extLst>
      <p:ext uri="{BB962C8B-B14F-4D97-AF65-F5344CB8AC3E}">
        <p14:creationId xmlns:p14="http://schemas.microsoft.com/office/powerpoint/2010/main" val="19195843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a11958be6_0_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a11958be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36628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Eric</a:t>
            </a:r>
            <a:endParaRPr/>
          </a:p>
        </p:txBody>
      </p:sp>
      <p:sp>
        <p:nvSpPr>
          <p:cNvPr id="66" name="Google Shape;66;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522946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0" name="Google Shape;80;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149926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cce58aab64_3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cce58aab64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92904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cce58aab64_3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cce58aab64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03263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0" name="Google Shape;80;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3685010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cce58aab64_3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cce58aab64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85356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cce58aab64_3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cce58aab64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41493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0" name="Google Shape;80;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1499267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rotWithShape="1">
          <a:blip r:embed="rId2" cstate="print">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969582" y="2130425"/>
            <a:ext cx="4488617" cy="1470025"/>
          </a:xfrm>
        </p:spPr>
        <p:txBody>
          <a:bodyPr>
            <a:normAutofit/>
          </a:bodyPr>
          <a:lstStyle>
            <a:lvl1pPr algn="r">
              <a:defRPr sz="3600" b="1">
                <a:solidFill>
                  <a:schemeClr val="bg1"/>
                </a:solidFill>
              </a:defRPr>
            </a:lvl1pPr>
          </a:lstStyle>
          <a:p>
            <a:r>
              <a:rPr lang="en-US"/>
              <a:t>Click to edit Master title style</a:t>
            </a:r>
          </a:p>
        </p:txBody>
      </p:sp>
      <p:sp>
        <p:nvSpPr>
          <p:cNvPr id="3" name="Subtitle 2"/>
          <p:cNvSpPr>
            <a:spLocks noGrp="1"/>
          </p:cNvSpPr>
          <p:nvPr>
            <p:ph type="subTitle" idx="1"/>
          </p:nvPr>
        </p:nvSpPr>
        <p:spPr>
          <a:xfrm>
            <a:off x="3124200" y="3886200"/>
            <a:ext cx="5333999" cy="1752600"/>
          </a:xfrm>
        </p:spPr>
        <p:txBody>
          <a:bodyPr>
            <a:normAutofit/>
          </a:bodyPr>
          <a:lstStyle>
            <a:lvl1pPr marL="0" indent="0" algn="r">
              <a:buNone/>
              <a:defRPr sz="2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181039F-CB0C-E14D-A7EF-3BACE2CEF4EA}" type="datetimeFigureOut">
              <a:rPr lang="en-US" smtClean="0"/>
              <a:t>10/5/2022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4265A6-8BBF-864B-863C-9248948DDB56}" type="slidenum">
              <a:rPr lang="en-US" smtClean="0"/>
              <a:t>‹#›</a:t>
            </a:fld>
            <a:endParaRPr lang="en-US"/>
          </a:p>
        </p:txBody>
      </p:sp>
    </p:spTree>
    <p:extLst>
      <p:ext uri="{BB962C8B-B14F-4D97-AF65-F5344CB8AC3E}">
        <p14:creationId xmlns:p14="http://schemas.microsoft.com/office/powerpoint/2010/main" val="14365858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rotWithShape="1">
          <a:blip r:embed="rId2" cstate="print">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1049177"/>
            <a:ext cx="8229600" cy="803756"/>
          </a:xfrm>
        </p:spPr>
        <p:txBody>
          <a:bodyPr>
            <a:normAutofit/>
          </a:bodyPr>
          <a:lstStyle>
            <a:lvl1pPr algn="ctr">
              <a:defRPr sz="3200" b="1"/>
            </a:lvl1pPr>
          </a:lstStyle>
          <a:p>
            <a:r>
              <a:rPr lang="en-US"/>
              <a:t>Click to edit Master title style</a:t>
            </a:r>
          </a:p>
        </p:txBody>
      </p:sp>
      <p:sp>
        <p:nvSpPr>
          <p:cNvPr id="3" name="Content Placeholder 2"/>
          <p:cNvSpPr>
            <a:spLocks noGrp="1"/>
          </p:cNvSpPr>
          <p:nvPr>
            <p:ph idx="1"/>
          </p:nvPr>
        </p:nvSpPr>
        <p:spPr>
          <a:xfrm>
            <a:off x="457200" y="2049270"/>
            <a:ext cx="8229600" cy="40768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181039F-CB0C-E14D-A7EF-3BACE2CEF4EA}" type="datetimeFigureOut">
              <a:rPr lang="en-US" smtClean="0"/>
              <a:t>10/5/2022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4265A6-8BBF-864B-863C-9248948DDB56}" type="slidenum">
              <a:rPr lang="en-US" smtClean="0"/>
              <a:t>‹#›</a:t>
            </a:fld>
            <a:endParaRPr lang="en-US"/>
          </a:p>
        </p:txBody>
      </p:sp>
      <p:pic>
        <p:nvPicPr>
          <p:cNvPr id="7" name="Picture 6" descr="DLCOE_logo_HWHT.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50851" y="234146"/>
            <a:ext cx="2443865" cy="412601"/>
          </a:xfrm>
          <a:prstGeom prst="rect">
            <a:avLst/>
          </a:prstGeom>
        </p:spPr>
      </p:pic>
    </p:spTree>
    <p:extLst>
      <p:ext uri="{BB962C8B-B14F-4D97-AF65-F5344CB8AC3E}">
        <p14:creationId xmlns:p14="http://schemas.microsoft.com/office/powerpoint/2010/main" val="36396715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975644"/>
            <a:ext cx="4038600" cy="4150519"/>
          </a:xfrm>
        </p:spPr>
        <p:txBody>
          <a:bodyPr/>
          <a:lstStyle>
            <a:lvl1pPr>
              <a:defRPr sz="24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75644"/>
            <a:ext cx="4038600" cy="4150519"/>
          </a:xfrm>
        </p:spPr>
        <p:txBody>
          <a:bodyPr/>
          <a:lstStyle>
            <a:lvl1pPr>
              <a:defRPr sz="24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181039F-CB0C-E14D-A7EF-3BACE2CEF4EA}" type="datetimeFigureOut">
              <a:rPr lang="en-US" smtClean="0"/>
              <a:t>10/5/2022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4265A6-8BBF-864B-863C-9248948DDB56}" type="slidenum">
              <a:rPr lang="en-US" smtClean="0"/>
              <a:t>‹#›</a:t>
            </a:fld>
            <a:endParaRPr lang="en-US"/>
          </a:p>
        </p:txBody>
      </p:sp>
      <p:sp>
        <p:nvSpPr>
          <p:cNvPr id="8" name="Title 1"/>
          <p:cNvSpPr>
            <a:spLocks noGrp="1"/>
          </p:cNvSpPr>
          <p:nvPr>
            <p:ph type="title"/>
          </p:nvPr>
        </p:nvSpPr>
        <p:spPr>
          <a:xfrm>
            <a:off x="457200" y="1049177"/>
            <a:ext cx="8229600" cy="803756"/>
          </a:xfrm>
        </p:spPr>
        <p:txBody>
          <a:bodyPr>
            <a:normAutofit/>
          </a:bodyPr>
          <a:lstStyle>
            <a:lvl1pPr algn="ctr">
              <a:defRPr sz="3200" b="1"/>
            </a:lvl1pPr>
          </a:lstStyle>
          <a:p>
            <a:r>
              <a:rPr lang="en-US"/>
              <a:t>Click to edit Master title style</a:t>
            </a:r>
          </a:p>
        </p:txBody>
      </p:sp>
    </p:spTree>
    <p:extLst>
      <p:ext uri="{BB962C8B-B14F-4D97-AF65-F5344CB8AC3E}">
        <p14:creationId xmlns:p14="http://schemas.microsoft.com/office/powerpoint/2010/main" val="22016851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900649"/>
            <a:ext cx="8229600" cy="1143000"/>
          </a:xfrm>
        </p:spPr>
        <p:txBody>
          <a:bodyPr>
            <a:normAutofit/>
          </a:bodyPr>
          <a:lstStyle>
            <a:lvl1pPr>
              <a:defRPr sz="4000" b="1"/>
            </a:lvl1pPr>
          </a:lstStyle>
          <a:p>
            <a:r>
              <a:rPr lang="en-US"/>
              <a:t>Click to edit Master title style</a:t>
            </a:r>
          </a:p>
        </p:txBody>
      </p:sp>
      <p:sp>
        <p:nvSpPr>
          <p:cNvPr id="3" name="Date Placeholder 2"/>
          <p:cNvSpPr>
            <a:spLocks noGrp="1"/>
          </p:cNvSpPr>
          <p:nvPr>
            <p:ph type="dt" sz="half" idx="10"/>
          </p:nvPr>
        </p:nvSpPr>
        <p:spPr/>
        <p:txBody>
          <a:bodyPr/>
          <a:lstStyle/>
          <a:p>
            <a:fld id="{7181039F-CB0C-E14D-A7EF-3BACE2CEF4EA}" type="datetimeFigureOut">
              <a:rPr lang="en-US" smtClean="0"/>
              <a:t>10/5/2022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94265A6-8BBF-864B-863C-9248948DDB56}" type="slidenum">
              <a:rPr lang="en-US" smtClean="0"/>
              <a:t>‹#›</a:t>
            </a:fld>
            <a:endParaRPr lang="en-US"/>
          </a:p>
        </p:txBody>
      </p:sp>
    </p:spTree>
    <p:extLst>
      <p:ext uri="{BB962C8B-B14F-4D97-AF65-F5344CB8AC3E}">
        <p14:creationId xmlns:p14="http://schemas.microsoft.com/office/powerpoint/2010/main" val="22524932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066968"/>
            <a:ext cx="3008313" cy="736881"/>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1073720"/>
            <a:ext cx="5111750" cy="5052443"/>
          </a:xfrm>
        </p:spPr>
        <p:txBody>
          <a:bodyPr/>
          <a:lstStyle>
            <a:lvl1pPr>
              <a:defRPr sz="2800" b="1"/>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803850"/>
            <a:ext cx="3008313" cy="432231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181039F-CB0C-E14D-A7EF-3BACE2CEF4EA}" type="datetimeFigureOut">
              <a:rPr lang="en-US" smtClean="0"/>
              <a:t>10/5/2022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4265A6-8BBF-864B-863C-9248948DDB56}" type="slidenum">
              <a:rPr lang="en-US" smtClean="0"/>
              <a:t>‹#›</a:t>
            </a:fld>
            <a:endParaRPr lang="en-US"/>
          </a:p>
        </p:txBody>
      </p:sp>
    </p:spTree>
    <p:extLst>
      <p:ext uri="{BB962C8B-B14F-4D97-AF65-F5344CB8AC3E}">
        <p14:creationId xmlns:p14="http://schemas.microsoft.com/office/powerpoint/2010/main" val="26352638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196430"/>
            <a:ext cx="2573672" cy="566738"/>
          </a:xfrm>
        </p:spPr>
        <p:txBody>
          <a:bodyPr anchor="b">
            <a:noAutofit/>
          </a:bodyPr>
          <a:lstStyle>
            <a:lvl1pPr algn="l">
              <a:defRPr sz="1800" b="1"/>
            </a:lvl1pPr>
          </a:lstStyle>
          <a:p>
            <a:r>
              <a:rPr lang="en-US"/>
              <a:t>Click to edit Master title style</a:t>
            </a:r>
          </a:p>
        </p:txBody>
      </p:sp>
      <p:sp>
        <p:nvSpPr>
          <p:cNvPr id="3" name="Picture Placeholder 2"/>
          <p:cNvSpPr>
            <a:spLocks noGrp="1"/>
          </p:cNvSpPr>
          <p:nvPr>
            <p:ph type="pic" idx="1"/>
          </p:nvPr>
        </p:nvSpPr>
        <p:spPr>
          <a:xfrm>
            <a:off x="3200400" y="1196430"/>
            <a:ext cx="5486400" cy="485028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457200" y="1768043"/>
            <a:ext cx="2573672" cy="427867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181039F-CB0C-E14D-A7EF-3BACE2CEF4EA}" type="datetimeFigureOut">
              <a:rPr lang="en-US" smtClean="0"/>
              <a:t>10/5/2022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4265A6-8BBF-864B-863C-9248948DDB56}" type="slidenum">
              <a:rPr lang="en-US" smtClean="0"/>
              <a:t>‹#›</a:t>
            </a:fld>
            <a:endParaRPr lang="en-US"/>
          </a:p>
        </p:txBody>
      </p:sp>
    </p:spTree>
    <p:extLst>
      <p:ext uri="{BB962C8B-B14F-4D97-AF65-F5344CB8AC3E}">
        <p14:creationId xmlns:p14="http://schemas.microsoft.com/office/powerpoint/2010/main" val="160872262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81039F-CB0C-E14D-A7EF-3BACE2CEF4EA}" type="datetimeFigureOut">
              <a:rPr lang="en-US" smtClean="0"/>
              <a:t>10/5/2022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4265A6-8BBF-864B-863C-9248948DDB56}" type="slidenum">
              <a:rPr lang="en-US" smtClean="0"/>
              <a:t>‹#›</a:t>
            </a:fld>
            <a:endParaRPr lang="en-US"/>
          </a:p>
        </p:txBody>
      </p:sp>
    </p:spTree>
    <p:extLst>
      <p:ext uri="{BB962C8B-B14F-4D97-AF65-F5344CB8AC3E}">
        <p14:creationId xmlns:p14="http://schemas.microsoft.com/office/powerpoint/2010/main" val="21131668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4" r:id="rId4"/>
    <p:sldLayoutId id="2147483656" r:id="rId5"/>
    <p:sldLayoutId id="2147483657" r:id="rId6"/>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5.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
          <p:cNvSpPr txBox="1">
            <a:spLocks noGrp="1"/>
          </p:cNvSpPr>
          <p:nvPr>
            <p:ph type="ctrTitle"/>
          </p:nvPr>
        </p:nvSpPr>
        <p:spPr>
          <a:xfrm>
            <a:off x="1619250" y="3814625"/>
            <a:ext cx="7302600" cy="2296800"/>
          </a:xfrm>
          <a:prstGeom prst="rect">
            <a:avLst/>
          </a:prstGeom>
          <a:noFill/>
          <a:ln>
            <a:noFill/>
          </a:ln>
        </p:spPr>
        <p:txBody>
          <a:bodyPr spcFirstLastPara="1" wrap="square" lIns="91425" tIns="45700" rIns="91425" bIns="45700" anchor="ctr" anchorCtr="0">
            <a:normAutofit fontScale="90000"/>
          </a:bodyPr>
          <a:lstStyle/>
          <a:p>
            <a:pPr marL="0" lvl="0" indent="0" algn="r" rtl="0">
              <a:lnSpc>
                <a:spcPct val="100000"/>
              </a:lnSpc>
              <a:spcBef>
                <a:spcPts val="0"/>
              </a:spcBef>
              <a:spcAft>
                <a:spcPts val="0"/>
              </a:spcAft>
              <a:buClr>
                <a:schemeClr val="lt1"/>
              </a:buClr>
              <a:buSzPts val="3600"/>
              <a:buFont typeface="Arial"/>
              <a:buNone/>
            </a:pPr>
            <a:r>
              <a:rPr lang="en-US"/>
              <a:t>Team 29: Shoe AR</a:t>
            </a:r>
            <a:endParaRPr/>
          </a:p>
          <a:p>
            <a:pPr marL="0" lvl="0" indent="0" algn="r" rtl="0">
              <a:lnSpc>
                <a:spcPct val="100000"/>
              </a:lnSpc>
              <a:spcBef>
                <a:spcPts val="0"/>
              </a:spcBef>
              <a:spcAft>
                <a:spcPts val="0"/>
              </a:spcAft>
              <a:buClr>
                <a:schemeClr val="lt1"/>
              </a:buClr>
              <a:buSzPts val="3600"/>
              <a:buFont typeface="Arial"/>
              <a:buNone/>
            </a:pPr>
            <a:r>
              <a:rPr lang="en-US"/>
              <a:t>Bi-Weekly Update 3</a:t>
            </a:r>
            <a:br>
              <a:rPr lang="en-US"/>
            </a:br>
            <a:r>
              <a:rPr lang="en-US" sz="2455"/>
              <a:t>Santiago Cantu, Alvaro Espinoza, Ulises Aguilera, Brandon Smith</a:t>
            </a:r>
            <a:br>
              <a:rPr lang="en-US" sz="2455"/>
            </a:br>
            <a:r>
              <a:rPr lang="en-US" sz="2455"/>
              <a:t>Sponsor: Pranav Dhulipala</a:t>
            </a:r>
            <a:br>
              <a:rPr lang="en-US" sz="2455"/>
            </a:br>
            <a:r>
              <a:rPr lang="en-US" sz="2455"/>
              <a:t>TA: Eric Robles</a:t>
            </a:r>
            <a:br>
              <a:rPr lang="en-US" sz="2455"/>
            </a:br>
            <a:endParaRPr sz="2455"/>
          </a:p>
        </p:txBody>
      </p:sp>
      <p:sp>
        <p:nvSpPr>
          <p:cNvPr id="55" name="Google Shape;55;p1"/>
          <p:cNvSpPr/>
          <p:nvPr/>
        </p:nvSpPr>
        <p:spPr>
          <a:xfrm>
            <a:off x="0" y="0"/>
            <a:ext cx="6111425" cy="6111425"/>
          </a:xfrm>
          <a:prstGeom prst="diagStripe">
            <a:avLst>
              <a:gd name="adj" fmla="val 28990"/>
            </a:avLst>
          </a:prstGeom>
          <a:blipFill rotWithShape="1">
            <a:blip r:embed="rId3">
              <a:alphaModFix/>
            </a:blip>
            <a:stretch>
              <a:fillRect/>
            </a:stretch>
          </a:blipFill>
          <a:ln>
            <a:noFill/>
          </a:ln>
          <a:effectLst>
            <a:outerShdw blurRad="193675" dist="23000" dir="5400000" rotWithShape="0">
              <a:srgbClr val="000000">
                <a:alpha val="6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pic>
        <p:nvPicPr>
          <p:cNvPr id="56" name="Google Shape;56;p1" descr="DLCOE_logo_HWHT.png"/>
          <p:cNvPicPr preferRelativeResize="0"/>
          <p:nvPr/>
        </p:nvPicPr>
        <p:blipFill rotWithShape="1">
          <a:blip r:embed="rId4">
            <a:alphaModFix/>
          </a:blip>
          <a:srcRect/>
          <a:stretch/>
        </p:blipFill>
        <p:spPr>
          <a:xfrm>
            <a:off x="5344000" y="1105318"/>
            <a:ext cx="3114199" cy="525774"/>
          </a:xfrm>
          <a:prstGeom prst="rect">
            <a:avLst/>
          </a:prstGeom>
          <a:noFill/>
          <a:ln>
            <a:noFill/>
          </a:ln>
        </p:spPr>
      </p:pic>
    </p:spTree>
    <p:extLst>
      <p:ext uri="{BB962C8B-B14F-4D97-AF65-F5344CB8AC3E}">
        <p14:creationId xmlns:p14="http://schemas.microsoft.com/office/powerpoint/2010/main" val="34823358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90" name="Google Shape;90;gcce58aab64_3_0"/>
          <p:cNvSpPr txBox="1">
            <a:spLocks noGrp="1"/>
          </p:cNvSpPr>
          <p:nvPr>
            <p:ph type="title"/>
          </p:nvPr>
        </p:nvSpPr>
        <p:spPr>
          <a:xfrm>
            <a:off x="609600" y="1201577"/>
            <a:ext cx="8229600" cy="803700"/>
          </a:xfrm>
          <a:prstGeom prst="rect">
            <a:avLst/>
          </a:prstGeom>
          <a:noFill/>
          <a:ln>
            <a:noFill/>
          </a:ln>
        </p:spPr>
        <p:txBody>
          <a:bodyPr spcFirstLastPara="1" wrap="square" lIns="91425" tIns="45700" rIns="91425" bIns="45700" anchor="ctr" anchorCtr="0">
            <a:noAutofit/>
          </a:bodyPr>
          <a:lstStyle/>
          <a:p>
            <a:pPr marL="0" lvl="0" indent="0" algn="ctr" rtl="0">
              <a:lnSpc>
                <a:spcPct val="115000"/>
              </a:lnSpc>
              <a:spcBef>
                <a:spcPts val="0"/>
              </a:spcBef>
              <a:spcAft>
                <a:spcPts val="0"/>
              </a:spcAft>
              <a:buClr>
                <a:schemeClr val="dk1"/>
              </a:buClr>
              <a:buSzPts val="990"/>
              <a:buFont typeface="Arial"/>
              <a:buNone/>
            </a:pPr>
            <a:r>
              <a:rPr lang="en-US"/>
              <a:t>Database/Backend</a:t>
            </a:r>
            <a:br>
              <a:rPr lang="en-US"/>
            </a:br>
            <a:r>
              <a:rPr lang="en-US" sz="1720"/>
              <a:t>Brandon Smith</a:t>
            </a:r>
            <a:endParaRPr sz="2980"/>
          </a:p>
        </p:txBody>
      </p:sp>
      <p:pic>
        <p:nvPicPr>
          <p:cNvPr id="2" name="Picture 2" descr="Text&#10;&#10;Description automatically generated">
            <a:extLst>
              <a:ext uri="{FF2B5EF4-FFF2-40B4-BE49-F238E27FC236}">
                <a16:creationId xmlns:a16="http://schemas.microsoft.com/office/drawing/2014/main" id="{C6EF47CA-878F-2375-799B-2C341D1A5F9E}"/>
              </a:ext>
            </a:extLst>
          </p:cNvPr>
          <p:cNvPicPr>
            <a:picLocks noChangeAspect="1"/>
          </p:cNvPicPr>
          <p:nvPr/>
        </p:nvPicPr>
        <p:blipFill rotWithShape="1">
          <a:blip r:embed="rId3"/>
          <a:srcRect l="882" r="9966"/>
          <a:stretch/>
        </p:blipFill>
        <p:spPr>
          <a:xfrm>
            <a:off x="-1" y="2333561"/>
            <a:ext cx="9147127" cy="3414096"/>
          </a:xfrm>
          <a:prstGeom prst="rect">
            <a:avLst/>
          </a:prstGeom>
        </p:spPr>
      </p:pic>
    </p:spTree>
    <p:extLst>
      <p:ext uri="{BB962C8B-B14F-4D97-AF65-F5344CB8AC3E}">
        <p14:creationId xmlns:p14="http://schemas.microsoft.com/office/powerpoint/2010/main" val="41987351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5"/>
          <p:cNvSpPr txBox="1">
            <a:spLocks noGrp="1"/>
          </p:cNvSpPr>
          <p:nvPr>
            <p:ph type="title"/>
          </p:nvPr>
        </p:nvSpPr>
        <p:spPr>
          <a:xfrm>
            <a:off x="457200" y="908066"/>
            <a:ext cx="8229600" cy="803700"/>
          </a:xfrm>
          <a:prstGeom prst="rect">
            <a:avLst/>
          </a:prstGeom>
          <a:noFill/>
          <a:ln>
            <a:noFill/>
          </a:ln>
        </p:spPr>
        <p:txBody>
          <a:bodyPr spcFirstLastPara="1" wrap="square" lIns="91425" tIns="45700" rIns="91425" bIns="45700" anchor="ctr" anchorCtr="0">
            <a:noAutofit/>
          </a:bodyPr>
          <a:lstStyle/>
          <a:p>
            <a:pPr marL="0" lvl="0" indent="0" algn="ctr">
              <a:lnSpc>
                <a:spcPct val="114999"/>
              </a:lnSpc>
              <a:spcBef>
                <a:spcPts val="0"/>
              </a:spcBef>
              <a:spcAft>
                <a:spcPts val="0"/>
              </a:spcAft>
              <a:buNone/>
            </a:pPr>
            <a:r>
              <a:rPr lang="en-US"/>
              <a:t>Frontend</a:t>
            </a:r>
          </a:p>
          <a:p>
            <a:pPr>
              <a:lnSpc>
                <a:spcPct val="115000"/>
              </a:lnSpc>
              <a:spcBef>
                <a:spcPts val="0"/>
              </a:spcBef>
              <a:buClr>
                <a:schemeClr val="dk1"/>
              </a:buClr>
              <a:buSzPts val="990"/>
            </a:pPr>
            <a:r>
              <a:rPr lang="en-US" sz="1700">
                <a:cs typeface="Arial"/>
              </a:rPr>
              <a:t>Ulises Aguilera</a:t>
            </a:r>
          </a:p>
        </p:txBody>
      </p:sp>
      <p:graphicFrame>
        <p:nvGraphicFramePr>
          <p:cNvPr id="83" name="Google Shape;83;p5"/>
          <p:cNvGraphicFramePr/>
          <p:nvPr>
            <p:extLst>
              <p:ext uri="{D42A27DB-BD31-4B8C-83A1-F6EECF244321}">
                <p14:modId xmlns:p14="http://schemas.microsoft.com/office/powerpoint/2010/main" val="3169016415"/>
              </p:ext>
            </p:extLst>
          </p:nvPr>
        </p:nvGraphicFramePr>
        <p:xfrm>
          <a:off x="685800" y="1952075"/>
          <a:ext cx="7772400" cy="2499640"/>
        </p:xfrm>
        <a:graphic>
          <a:graphicData uri="http://schemas.openxmlformats.org/drawingml/2006/table">
            <a:tbl>
              <a:tblPr>
                <a:noFill/>
              </a:tblPr>
              <a:tblGrid>
                <a:gridCol w="3818467">
                  <a:extLst>
                    <a:ext uri="{9D8B030D-6E8A-4147-A177-3AD203B41FA5}">
                      <a16:colId xmlns:a16="http://schemas.microsoft.com/office/drawing/2014/main" val="20000"/>
                    </a:ext>
                  </a:extLst>
                </a:gridCol>
                <a:gridCol w="3953933">
                  <a:extLst>
                    <a:ext uri="{9D8B030D-6E8A-4147-A177-3AD203B41FA5}">
                      <a16:colId xmlns:a16="http://schemas.microsoft.com/office/drawing/2014/main" val="20001"/>
                    </a:ext>
                  </a:extLst>
                </a:gridCol>
              </a:tblGrid>
              <a:tr h="640300">
                <a:tc>
                  <a:txBody>
                    <a:bodyPr/>
                    <a:lstStyle/>
                    <a:p>
                      <a:pPr marL="0" marR="0" lvl="0" indent="0" algn="l" rtl="0">
                        <a:spcBef>
                          <a:spcPts val="0"/>
                        </a:spcBef>
                        <a:spcAft>
                          <a:spcPts val="0"/>
                        </a:spcAft>
                        <a:buNone/>
                      </a:pPr>
                      <a:r>
                        <a:rPr lang="en-US" sz="1800" u="none" strike="noStrike" cap="none"/>
                        <a:t>Accomplishments </a:t>
                      </a:r>
                      <a:r>
                        <a:rPr lang="en-US" sz="1800" u="none" strike="noStrike" cap="none" baseline="0"/>
                        <a:t>Status Update 2</a:t>
                      </a:r>
                      <a:endParaRPr lang="en-US" sz="1800" u="none" strike="noStrike" cap="none"/>
                    </a:p>
                    <a:p>
                      <a:pPr marL="0" marR="0" lvl="0" indent="0" algn="l" rtl="0">
                        <a:spcBef>
                          <a:spcPts val="0"/>
                        </a:spcBef>
                        <a:spcAft>
                          <a:spcPts val="0"/>
                        </a:spcAft>
                        <a:buNone/>
                      </a:pPr>
                      <a:r>
                        <a:rPr lang="en-US" sz="1800" u="none" strike="noStrike" cap="none">
                          <a:solidFill>
                            <a:srgbClr val="FF0000"/>
                          </a:solidFill>
                        </a:rPr>
                        <a:t>14hrs</a:t>
                      </a:r>
                      <a:endParaRPr lang="en-US" sz="1800">
                        <a:solidFill>
                          <a:srgbClr val="FF0000"/>
                        </a:solidFill>
                      </a:endParaRPr>
                    </a:p>
                  </a:txBody>
                  <a:tcPr marL="91450" marR="91450" marT="45750" marB="4575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6B8AF"/>
                    </a:solidFill>
                  </a:tcPr>
                </a:tc>
                <a:tc>
                  <a:txBody>
                    <a:bodyPr/>
                    <a:lstStyle/>
                    <a:p>
                      <a:pPr marL="0" marR="0" lvl="0" indent="0" algn="l" rtl="0">
                        <a:spcBef>
                          <a:spcPts val="0"/>
                        </a:spcBef>
                        <a:spcAft>
                          <a:spcPts val="0"/>
                        </a:spcAft>
                        <a:buNone/>
                      </a:pPr>
                      <a:r>
                        <a:rPr lang="en-US" sz="1800"/>
                        <a:t>Ongoing progress/problems and plans until the next presentation</a:t>
                      </a:r>
                      <a:endParaRPr/>
                    </a:p>
                  </a:txBody>
                  <a:tcPr marL="91450" marR="91450" marT="45750" marB="4575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6B8AF"/>
                    </a:solidFill>
                  </a:tcPr>
                </a:tc>
                <a:extLst>
                  <a:ext uri="{0D108BD9-81ED-4DB2-BD59-A6C34878D82A}">
                    <a16:rowId xmlns:a16="http://schemas.microsoft.com/office/drawing/2014/main" val="10000"/>
                  </a:ext>
                </a:extLst>
              </a:tr>
              <a:tr h="1734600">
                <a:tc>
                  <a:txBody>
                    <a:bodyPr/>
                    <a:lstStyle/>
                    <a:p>
                      <a:pPr marL="285750" marR="0" lvl="0" indent="-285750" algn="l" rtl="0">
                        <a:spcBef>
                          <a:spcPts val="0"/>
                        </a:spcBef>
                        <a:spcAft>
                          <a:spcPts val="0"/>
                        </a:spcAft>
                        <a:buFont typeface="Arial" panose="020B0604020202020204" pitchFamily="34" charset="0"/>
                        <a:buChar char="•"/>
                      </a:pPr>
                      <a:r>
                        <a:rPr lang="en-US" sz="2000"/>
                        <a:t>Integrated DB using Kotlin Rooms (without pictures or models)</a:t>
                      </a:r>
                    </a:p>
                    <a:p>
                      <a:pPr marL="285750" marR="0" lvl="0" indent="-285750" algn="l">
                        <a:spcBef>
                          <a:spcPts val="0"/>
                        </a:spcBef>
                        <a:spcAft>
                          <a:spcPts val="0"/>
                        </a:spcAft>
                        <a:buFont typeface="Arial" panose="020B0604020202020204" pitchFamily="34" charset="0"/>
                        <a:buChar char="•"/>
                      </a:pPr>
                      <a:endParaRPr lang="en-US" sz="2000"/>
                    </a:p>
                    <a:p>
                      <a:pPr marL="285750" marR="0" lvl="0" indent="-285750" algn="l" rtl="0">
                        <a:spcBef>
                          <a:spcPts val="0"/>
                        </a:spcBef>
                        <a:spcAft>
                          <a:spcPts val="0"/>
                        </a:spcAft>
                        <a:buFont typeface="Arial" panose="020B0604020202020204" pitchFamily="34" charset="0"/>
                        <a:buChar char="•"/>
                      </a:pPr>
                      <a:endParaRPr lang="en-US" sz="1800"/>
                    </a:p>
                    <a:p>
                      <a:pPr marL="285750" marR="0" lvl="0" indent="-285750" algn="l" rtl="0">
                        <a:spcBef>
                          <a:spcPts val="0"/>
                        </a:spcBef>
                        <a:spcAft>
                          <a:spcPts val="0"/>
                        </a:spcAft>
                        <a:buFont typeface="Arial" panose="020B0604020202020204" pitchFamily="34" charset="0"/>
                        <a:buChar char="•"/>
                      </a:pPr>
                      <a:endParaRPr lang="en-US" sz="1800"/>
                    </a:p>
                  </a:txBody>
                  <a:tcPr marL="91450" marR="91450" marT="45750" marB="4575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342900" marR="0" lvl="0" indent="-342900" algn="l" rtl="0">
                        <a:spcBef>
                          <a:spcPts val="0"/>
                        </a:spcBef>
                        <a:spcAft>
                          <a:spcPts val="0"/>
                        </a:spcAft>
                        <a:buFont typeface="Arial"/>
                        <a:buChar char="•"/>
                      </a:pPr>
                      <a:r>
                        <a:rPr lang="en-US" sz="2000"/>
                        <a:t>Work with Brandon to complete DB and Queries</a:t>
                      </a:r>
                    </a:p>
                    <a:p>
                      <a:pPr marL="342900" marR="0" lvl="0" indent="-342900" algn="l">
                        <a:spcBef>
                          <a:spcPts val="0"/>
                        </a:spcBef>
                        <a:spcAft>
                          <a:spcPts val="0"/>
                        </a:spcAft>
                        <a:buFont typeface="Arial"/>
                        <a:buChar char="•"/>
                      </a:pPr>
                      <a:endParaRPr lang="en-US" sz="2000"/>
                    </a:p>
                    <a:p>
                      <a:pPr marL="342900" marR="0" lvl="0" indent="-342900" algn="l">
                        <a:spcBef>
                          <a:spcPts val="0"/>
                        </a:spcBef>
                        <a:spcAft>
                          <a:spcPts val="0"/>
                        </a:spcAft>
                        <a:buClr>
                          <a:srgbClr val="000000"/>
                        </a:buClr>
                        <a:buFont typeface="Arial,Sans-Serif"/>
                        <a:buChar char="•"/>
                      </a:pPr>
                      <a:r>
                        <a:rPr lang="en-US" sz="2000" b="0" i="0" u="none" strike="noStrike" noProof="0">
                          <a:latin typeface="Arial"/>
                        </a:rPr>
                        <a:t>Integrate AR Camera and ML</a:t>
                      </a:r>
                    </a:p>
                    <a:p>
                      <a:pPr marL="0" marR="0" lvl="0" indent="0" algn="l">
                        <a:spcBef>
                          <a:spcPts val="0"/>
                        </a:spcBef>
                        <a:spcAft>
                          <a:spcPts val="0"/>
                        </a:spcAft>
                        <a:buNone/>
                      </a:pPr>
                      <a:endParaRPr lang="en-US" sz="2000"/>
                    </a:p>
                  </a:txBody>
                  <a:tcPr marL="91450" marR="91450" marT="45750" marB="4575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1826687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90" name="Google Shape;90;gcce58aab64_3_0"/>
          <p:cNvSpPr txBox="1">
            <a:spLocks noGrp="1"/>
          </p:cNvSpPr>
          <p:nvPr>
            <p:ph type="title"/>
          </p:nvPr>
        </p:nvSpPr>
        <p:spPr>
          <a:xfrm>
            <a:off x="456394" y="911291"/>
            <a:ext cx="8229600" cy="803700"/>
          </a:xfrm>
          <a:prstGeom prst="rect">
            <a:avLst/>
          </a:prstGeom>
          <a:noFill/>
          <a:ln>
            <a:noFill/>
          </a:ln>
        </p:spPr>
        <p:txBody>
          <a:bodyPr spcFirstLastPara="1" wrap="square" lIns="91425" tIns="45700" rIns="91425" bIns="45700" anchor="ctr" anchorCtr="0">
            <a:noAutofit/>
          </a:bodyPr>
          <a:lstStyle/>
          <a:p>
            <a:pPr>
              <a:lnSpc>
                <a:spcPct val="114999"/>
              </a:lnSpc>
              <a:spcBef>
                <a:spcPts val="0"/>
              </a:spcBef>
            </a:pPr>
            <a:r>
              <a:rPr lang="en-US"/>
              <a:t>Frontend</a:t>
            </a:r>
            <a:br>
              <a:rPr lang="en-US"/>
            </a:br>
            <a:r>
              <a:rPr lang="en-US" sz="1700"/>
              <a:t>Ulises Aguilera</a:t>
            </a:r>
            <a:endParaRPr lang="en-US" sz="1700">
              <a:cs typeface="Arial"/>
            </a:endParaRPr>
          </a:p>
        </p:txBody>
      </p:sp>
      <p:pic>
        <p:nvPicPr>
          <p:cNvPr id="2" name="Picture 2" descr="Table&#10;&#10;Description automatically generated">
            <a:extLst>
              <a:ext uri="{FF2B5EF4-FFF2-40B4-BE49-F238E27FC236}">
                <a16:creationId xmlns:a16="http://schemas.microsoft.com/office/drawing/2014/main" id="{CC574506-F14A-7597-AF05-145D2F710501}"/>
              </a:ext>
            </a:extLst>
          </p:cNvPr>
          <p:cNvPicPr>
            <a:picLocks noChangeAspect="1"/>
          </p:cNvPicPr>
          <p:nvPr/>
        </p:nvPicPr>
        <p:blipFill>
          <a:blip r:embed="rId3"/>
          <a:stretch>
            <a:fillRect/>
          </a:stretch>
        </p:blipFill>
        <p:spPr>
          <a:xfrm>
            <a:off x="5537263" y="1866762"/>
            <a:ext cx="2195825" cy="4898808"/>
          </a:xfrm>
          <a:prstGeom prst="rect">
            <a:avLst/>
          </a:prstGeom>
          <a:ln w="28575">
            <a:solidFill>
              <a:schemeClr val="tx1"/>
            </a:solidFill>
          </a:ln>
        </p:spPr>
      </p:pic>
      <p:pic>
        <p:nvPicPr>
          <p:cNvPr id="3" name="Picture 6">
            <a:extLst>
              <a:ext uri="{FF2B5EF4-FFF2-40B4-BE49-F238E27FC236}">
                <a16:creationId xmlns:a16="http://schemas.microsoft.com/office/drawing/2014/main" id="{9EB70331-2312-DE19-021A-964D1EDCE7C1}"/>
              </a:ext>
            </a:extLst>
          </p:cNvPr>
          <p:cNvPicPr>
            <a:picLocks noChangeAspect="1"/>
          </p:cNvPicPr>
          <p:nvPr/>
        </p:nvPicPr>
        <p:blipFill rotWithShape="1">
          <a:blip r:embed="rId4"/>
          <a:srcRect t="3317" r="184" b="-83"/>
          <a:stretch/>
        </p:blipFill>
        <p:spPr>
          <a:xfrm>
            <a:off x="1413812" y="1866762"/>
            <a:ext cx="2528385" cy="4898786"/>
          </a:xfrm>
          <a:prstGeom prst="rect">
            <a:avLst/>
          </a:prstGeom>
          <a:ln w="28575">
            <a:solidFill>
              <a:schemeClr val="tx1"/>
            </a:solidFill>
          </a:ln>
        </p:spPr>
      </p:pic>
    </p:spTree>
    <p:extLst>
      <p:ext uri="{BB962C8B-B14F-4D97-AF65-F5344CB8AC3E}">
        <p14:creationId xmlns:p14="http://schemas.microsoft.com/office/powerpoint/2010/main" val="33727037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5"/>
          <p:cNvSpPr txBox="1">
            <a:spLocks noGrp="1"/>
          </p:cNvSpPr>
          <p:nvPr>
            <p:ph type="title"/>
          </p:nvPr>
        </p:nvSpPr>
        <p:spPr>
          <a:xfrm>
            <a:off x="457200" y="1049177"/>
            <a:ext cx="8229600" cy="803700"/>
          </a:xfrm>
          <a:prstGeom prst="rect">
            <a:avLst/>
          </a:prstGeom>
          <a:noFill/>
          <a:ln>
            <a:noFill/>
          </a:ln>
        </p:spPr>
        <p:txBody>
          <a:bodyPr spcFirstLastPara="1" wrap="square" lIns="91425" tIns="45700" rIns="91425" bIns="45700" anchor="ctr" anchorCtr="0">
            <a:noAutofit/>
          </a:bodyPr>
          <a:lstStyle/>
          <a:p>
            <a:pPr>
              <a:lnSpc>
                <a:spcPct val="115000"/>
              </a:lnSpc>
              <a:spcBef>
                <a:spcPts val="0"/>
              </a:spcBef>
              <a:buClr>
                <a:schemeClr val="dk1"/>
              </a:buClr>
              <a:buSzPts val="990"/>
            </a:pPr>
            <a:r>
              <a:rPr lang="en-US">
                <a:cs typeface="Arial"/>
              </a:rPr>
              <a:t>Detection Model</a:t>
            </a:r>
          </a:p>
          <a:p>
            <a:pPr>
              <a:lnSpc>
                <a:spcPct val="115000"/>
              </a:lnSpc>
              <a:spcBef>
                <a:spcPts val="0"/>
              </a:spcBef>
              <a:buClr>
                <a:schemeClr val="dk1"/>
              </a:buClr>
              <a:buSzPts val="990"/>
            </a:pPr>
            <a:r>
              <a:rPr lang="en-US" sz="1700"/>
              <a:t>Alvaro Espinoza</a:t>
            </a:r>
            <a:endParaRPr lang="en-US" sz="1700">
              <a:cs typeface="Arial"/>
            </a:endParaRPr>
          </a:p>
        </p:txBody>
      </p:sp>
      <p:graphicFrame>
        <p:nvGraphicFramePr>
          <p:cNvPr id="83" name="Google Shape;83;p5"/>
          <p:cNvGraphicFramePr/>
          <p:nvPr>
            <p:extLst>
              <p:ext uri="{D42A27DB-BD31-4B8C-83A1-F6EECF244321}">
                <p14:modId xmlns:p14="http://schemas.microsoft.com/office/powerpoint/2010/main" val="2038589398"/>
              </p:ext>
            </p:extLst>
          </p:nvPr>
        </p:nvGraphicFramePr>
        <p:xfrm>
          <a:off x="832141" y="2085138"/>
          <a:ext cx="7523210" cy="4023480"/>
        </p:xfrm>
        <a:graphic>
          <a:graphicData uri="http://schemas.openxmlformats.org/drawingml/2006/table">
            <a:tbl>
              <a:tblPr>
                <a:noFill/>
              </a:tblPr>
              <a:tblGrid>
                <a:gridCol w="3761605">
                  <a:extLst>
                    <a:ext uri="{9D8B030D-6E8A-4147-A177-3AD203B41FA5}">
                      <a16:colId xmlns:a16="http://schemas.microsoft.com/office/drawing/2014/main" val="20000"/>
                    </a:ext>
                  </a:extLst>
                </a:gridCol>
                <a:gridCol w="3761605">
                  <a:extLst>
                    <a:ext uri="{9D8B030D-6E8A-4147-A177-3AD203B41FA5}">
                      <a16:colId xmlns:a16="http://schemas.microsoft.com/office/drawing/2014/main" val="20001"/>
                    </a:ext>
                  </a:extLst>
                </a:gridCol>
              </a:tblGrid>
              <a:tr h="771067">
                <a:tc>
                  <a:txBody>
                    <a:bodyPr/>
                    <a:lstStyle/>
                    <a:p>
                      <a:pPr marL="0" marR="0" lvl="0" indent="0" algn="l" rtl="0">
                        <a:spcBef>
                          <a:spcPts val="0"/>
                        </a:spcBef>
                        <a:spcAft>
                          <a:spcPts val="0"/>
                        </a:spcAft>
                        <a:buNone/>
                      </a:pPr>
                      <a:r>
                        <a:rPr lang="en-US" sz="1800" u="none" strike="noStrike" cap="none"/>
                        <a:t>Accomplishments since</a:t>
                      </a:r>
                      <a:r>
                        <a:rPr lang="en-US" sz="1800" u="none" strike="noStrike" cap="none" baseline="0"/>
                        <a:t> Status Update 2</a:t>
                      </a:r>
                      <a:r>
                        <a:rPr lang="en-US" sz="1800" u="none" strike="noStrike" cap="none"/>
                        <a:t>                     </a:t>
                      </a:r>
                      <a:endParaRPr lang="en-US" sz="1800">
                        <a:solidFill>
                          <a:srgbClr val="FF0000"/>
                        </a:solidFill>
                      </a:endParaRPr>
                    </a:p>
                    <a:p>
                      <a:pPr marL="0" marR="0" lvl="0" indent="0" algn="l">
                        <a:spcBef>
                          <a:spcPts val="0"/>
                        </a:spcBef>
                        <a:spcAft>
                          <a:spcPts val="0"/>
                        </a:spcAft>
                        <a:buNone/>
                      </a:pPr>
                      <a:r>
                        <a:rPr lang="en-US" sz="1800" u="none" strike="noStrike" cap="none">
                          <a:solidFill>
                            <a:srgbClr val="FF0000"/>
                          </a:solidFill>
                        </a:rPr>
                        <a:t>15 </a:t>
                      </a:r>
                      <a:r>
                        <a:rPr lang="en-US" sz="1800" u="none" strike="noStrike" cap="none" err="1">
                          <a:solidFill>
                            <a:srgbClr val="FF0000"/>
                          </a:solidFill>
                        </a:rPr>
                        <a:t>hrs</a:t>
                      </a:r>
                      <a:endParaRPr sz="1800" err="1">
                        <a:solidFill>
                          <a:srgbClr val="FF0000"/>
                        </a:solidFill>
                      </a:endParaRPr>
                    </a:p>
                  </a:txBody>
                  <a:tcPr marL="91450" marR="91450" marT="45750" marB="4575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6B8AF"/>
                    </a:solidFill>
                  </a:tcPr>
                </a:tc>
                <a:tc>
                  <a:txBody>
                    <a:bodyPr/>
                    <a:lstStyle/>
                    <a:p>
                      <a:pPr marL="0" marR="0" lvl="0" indent="0" algn="l" rtl="0">
                        <a:spcBef>
                          <a:spcPts val="0"/>
                        </a:spcBef>
                        <a:spcAft>
                          <a:spcPts val="0"/>
                        </a:spcAft>
                        <a:buNone/>
                      </a:pPr>
                      <a:r>
                        <a:rPr lang="en-US" sz="1800"/>
                        <a:t>Ongoing progress/problems and plans until the next presentation</a:t>
                      </a:r>
                      <a:endParaRPr/>
                    </a:p>
                  </a:txBody>
                  <a:tcPr marL="91450" marR="91450" marT="45750" marB="4575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6B8AF"/>
                    </a:solidFill>
                  </a:tcPr>
                </a:tc>
                <a:extLst>
                  <a:ext uri="{0D108BD9-81ED-4DB2-BD59-A6C34878D82A}">
                    <a16:rowId xmlns:a16="http://schemas.microsoft.com/office/drawing/2014/main" val="10000"/>
                  </a:ext>
                </a:extLst>
              </a:tr>
              <a:tr h="2957673">
                <a:tc>
                  <a:txBody>
                    <a:bodyPr/>
                    <a:lstStyle/>
                    <a:p>
                      <a:pPr marL="342900" marR="0" lvl="0" indent="-342900" algn="l" rtl="0">
                        <a:spcBef>
                          <a:spcPts val="0"/>
                        </a:spcBef>
                        <a:spcAft>
                          <a:spcPts val="0"/>
                        </a:spcAft>
                        <a:buFont typeface="Arial"/>
                        <a:buChar char="•"/>
                      </a:pPr>
                      <a:r>
                        <a:rPr lang="en-US" sz="2000"/>
                        <a:t>Finished </a:t>
                      </a:r>
                      <a:r>
                        <a:rPr lang="en-US" sz="2000" err="1"/>
                        <a:t>TfLite</a:t>
                      </a:r>
                      <a:r>
                        <a:rPr lang="en-US" sz="2000"/>
                        <a:t> conversion</a:t>
                      </a:r>
                    </a:p>
                    <a:p>
                      <a:pPr marL="342900" marR="0" lvl="0" indent="-342900" algn="l">
                        <a:spcBef>
                          <a:spcPts val="0"/>
                        </a:spcBef>
                        <a:spcAft>
                          <a:spcPts val="0"/>
                        </a:spcAft>
                        <a:buFont typeface="Arial"/>
                        <a:buChar char="•"/>
                      </a:pPr>
                      <a:endParaRPr lang="en-US" sz="2000"/>
                    </a:p>
                    <a:p>
                      <a:pPr marL="342900" marR="0" lvl="0" indent="-342900" algn="l">
                        <a:spcBef>
                          <a:spcPts val="0"/>
                        </a:spcBef>
                        <a:spcAft>
                          <a:spcPts val="0"/>
                        </a:spcAft>
                        <a:buFont typeface="Arial"/>
                        <a:buChar char="•"/>
                      </a:pPr>
                      <a:r>
                        <a:rPr lang="en-US" sz="2000"/>
                        <a:t>Integrated model into a Google </a:t>
                      </a:r>
                      <a:r>
                        <a:rPr lang="en-US" sz="2000" err="1"/>
                        <a:t>Codelab</a:t>
                      </a:r>
                      <a:r>
                        <a:rPr lang="en-US" sz="2000"/>
                        <a:t> test app</a:t>
                      </a:r>
                    </a:p>
                    <a:p>
                      <a:pPr marL="342900" marR="0" lvl="0" indent="-342900" algn="l">
                        <a:spcBef>
                          <a:spcPts val="0"/>
                        </a:spcBef>
                        <a:spcAft>
                          <a:spcPts val="0"/>
                        </a:spcAft>
                        <a:buFont typeface="Arial"/>
                        <a:buChar char="•"/>
                      </a:pPr>
                      <a:endParaRPr lang="en-US" sz="2000"/>
                    </a:p>
                    <a:p>
                      <a:pPr marL="285750" marR="0" lvl="0" indent="-285750" algn="l">
                        <a:spcBef>
                          <a:spcPts val="0"/>
                        </a:spcBef>
                        <a:spcAft>
                          <a:spcPts val="0"/>
                        </a:spcAft>
                        <a:buFont typeface="Arial" panose="020B0604020202020204" pitchFamily="34" charset="0"/>
                        <a:buChar char="•"/>
                      </a:pPr>
                      <a:r>
                        <a:rPr lang="en-US" sz="2000"/>
                        <a:t>Tested model on a Google Pixel 3 emulator</a:t>
                      </a:r>
                    </a:p>
                    <a:p>
                      <a:pPr marL="285750" marR="0" lvl="0" indent="-285750" algn="l">
                        <a:spcBef>
                          <a:spcPts val="0"/>
                        </a:spcBef>
                        <a:spcAft>
                          <a:spcPts val="0"/>
                        </a:spcAft>
                        <a:buFont typeface="Arial" panose="020B0604020202020204" pitchFamily="34" charset="0"/>
                        <a:buChar char="•"/>
                      </a:pPr>
                      <a:endParaRPr lang="en-US" sz="2000"/>
                    </a:p>
                    <a:p>
                      <a:pPr marL="285750" marR="0" lvl="0" indent="-285750" algn="l">
                        <a:spcBef>
                          <a:spcPts val="0"/>
                        </a:spcBef>
                        <a:spcAft>
                          <a:spcPts val="0"/>
                        </a:spcAft>
                        <a:buFont typeface="Arial" panose="020B0604020202020204" pitchFamily="34" charset="0"/>
                        <a:buChar char="•"/>
                      </a:pPr>
                      <a:endParaRPr lang="en-US" sz="2000"/>
                    </a:p>
                    <a:p>
                      <a:pPr marL="285750" marR="0" lvl="0" indent="-285750" algn="l" rtl="0">
                        <a:spcBef>
                          <a:spcPts val="0"/>
                        </a:spcBef>
                        <a:spcAft>
                          <a:spcPts val="0"/>
                        </a:spcAft>
                        <a:buFont typeface="Arial" panose="020B0604020202020204" pitchFamily="34" charset="0"/>
                        <a:buChar char="•"/>
                      </a:pPr>
                      <a:endParaRPr lang="en-US" sz="1800"/>
                    </a:p>
                  </a:txBody>
                  <a:tcPr marL="91450" marR="91450" marT="45750" marB="4575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342900" marR="0" lvl="0" indent="-342900" algn="l">
                        <a:spcBef>
                          <a:spcPts val="0"/>
                        </a:spcBef>
                        <a:spcAft>
                          <a:spcPts val="0"/>
                        </a:spcAft>
                        <a:buFont typeface="Arial"/>
                        <a:buChar char="•"/>
                      </a:pPr>
                      <a:r>
                        <a:rPr lang="en-US" sz="2000"/>
                        <a:t>Finish integration onto current app build</a:t>
                      </a:r>
                    </a:p>
                    <a:p>
                      <a:pPr marL="342900" marR="0" lvl="0" indent="-342900" algn="l">
                        <a:spcBef>
                          <a:spcPts val="0"/>
                        </a:spcBef>
                        <a:spcAft>
                          <a:spcPts val="0"/>
                        </a:spcAft>
                        <a:buFont typeface="Arial"/>
                        <a:buChar char="•"/>
                      </a:pPr>
                      <a:endParaRPr lang="en-US" sz="2000"/>
                    </a:p>
                    <a:p>
                      <a:pPr marL="342900" marR="0" lvl="0" indent="-342900" algn="l">
                        <a:spcBef>
                          <a:spcPts val="0"/>
                        </a:spcBef>
                        <a:spcAft>
                          <a:spcPts val="0"/>
                        </a:spcAft>
                        <a:buFont typeface="Arial"/>
                        <a:buChar char="•"/>
                      </a:pPr>
                      <a:r>
                        <a:rPr lang="en-US" sz="2000"/>
                        <a:t>Test model on Google Pixel 3 hardware</a:t>
                      </a:r>
                    </a:p>
                    <a:p>
                      <a:pPr marL="0" marR="0" lvl="0" indent="0" algn="l">
                        <a:spcBef>
                          <a:spcPts val="0"/>
                        </a:spcBef>
                        <a:spcAft>
                          <a:spcPts val="0"/>
                        </a:spcAft>
                        <a:buNone/>
                      </a:pPr>
                      <a:endParaRPr lang="en-US" sz="2000"/>
                    </a:p>
                    <a:p>
                      <a:pPr marL="0" marR="0" lvl="0" indent="0" algn="l">
                        <a:spcBef>
                          <a:spcPts val="0"/>
                        </a:spcBef>
                        <a:spcAft>
                          <a:spcPts val="0"/>
                        </a:spcAft>
                        <a:buNone/>
                      </a:pPr>
                      <a:endParaRPr lang="en-US" sz="2000"/>
                    </a:p>
                  </a:txBody>
                  <a:tcPr marL="91450" marR="91450" marT="45750" marB="4575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0633793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90" name="Google Shape;90;gcce58aab64_3_0"/>
          <p:cNvSpPr txBox="1">
            <a:spLocks noGrp="1"/>
          </p:cNvSpPr>
          <p:nvPr>
            <p:ph type="title"/>
          </p:nvPr>
        </p:nvSpPr>
        <p:spPr>
          <a:xfrm>
            <a:off x="609600" y="1201577"/>
            <a:ext cx="8229600" cy="803700"/>
          </a:xfrm>
          <a:prstGeom prst="rect">
            <a:avLst/>
          </a:prstGeom>
          <a:noFill/>
          <a:ln>
            <a:noFill/>
          </a:ln>
        </p:spPr>
        <p:txBody>
          <a:bodyPr spcFirstLastPara="1" wrap="square" lIns="91425" tIns="45700" rIns="91425" bIns="45700" anchor="ctr" anchorCtr="0">
            <a:noAutofit/>
          </a:bodyPr>
          <a:lstStyle/>
          <a:p>
            <a:pPr>
              <a:lnSpc>
                <a:spcPct val="114999"/>
              </a:lnSpc>
              <a:spcBef>
                <a:spcPts val="0"/>
              </a:spcBef>
            </a:pPr>
            <a:r>
              <a:rPr lang="en-US"/>
              <a:t>Detection Model</a:t>
            </a:r>
            <a:br>
              <a:rPr lang="en-US"/>
            </a:br>
            <a:r>
              <a:rPr lang="en-US" sz="1700">
                <a:cs typeface="Arial"/>
              </a:rPr>
              <a:t>Alvaro Espinoza</a:t>
            </a:r>
            <a:endParaRPr lang="en-US" sz="2950">
              <a:cs typeface="Arial"/>
            </a:endParaRPr>
          </a:p>
        </p:txBody>
      </p:sp>
      <p:pic>
        <p:nvPicPr>
          <p:cNvPr id="3" name="Picture 5" descr="Text, whiteboard&#10;&#10;Description automatically generated">
            <a:extLst>
              <a:ext uri="{FF2B5EF4-FFF2-40B4-BE49-F238E27FC236}">
                <a16:creationId xmlns:a16="http://schemas.microsoft.com/office/drawing/2014/main" id="{064A1CD8-15E0-ED7B-51F4-A58CEA908F3B}"/>
              </a:ext>
            </a:extLst>
          </p:cNvPr>
          <p:cNvPicPr>
            <a:picLocks noChangeAspect="1"/>
          </p:cNvPicPr>
          <p:nvPr/>
        </p:nvPicPr>
        <p:blipFill>
          <a:blip r:embed="rId3"/>
          <a:stretch>
            <a:fillRect/>
          </a:stretch>
        </p:blipFill>
        <p:spPr>
          <a:xfrm>
            <a:off x="5357075" y="2079939"/>
            <a:ext cx="2196921" cy="4383109"/>
          </a:xfrm>
          <a:prstGeom prst="rect">
            <a:avLst/>
          </a:prstGeom>
        </p:spPr>
      </p:pic>
      <p:pic>
        <p:nvPicPr>
          <p:cNvPr id="9" name="Picture 10" descr="Graphical user interface&#10;&#10;Description automatically generated">
            <a:extLst>
              <a:ext uri="{FF2B5EF4-FFF2-40B4-BE49-F238E27FC236}">
                <a16:creationId xmlns:a16="http://schemas.microsoft.com/office/drawing/2014/main" id="{A510AB90-349D-769B-6B37-D8CB617F1DC9}"/>
              </a:ext>
            </a:extLst>
          </p:cNvPr>
          <p:cNvPicPr>
            <a:picLocks noChangeAspect="1"/>
          </p:cNvPicPr>
          <p:nvPr/>
        </p:nvPicPr>
        <p:blipFill>
          <a:blip r:embed="rId4"/>
          <a:stretch>
            <a:fillRect/>
          </a:stretch>
        </p:blipFill>
        <p:spPr>
          <a:xfrm>
            <a:off x="1514877" y="2079938"/>
            <a:ext cx="2196921" cy="4383109"/>
          </a:xfrm>
          <a:prstGeom prst="rect">
            <a:avLst/>
          </a:prstGeom>
        </p:spPr>
      </p:pic>
    </p:spTree>
    <p:extLst>
      <p:ext uri="{BB962C8B-B14F-4D97-AF65-F5344CB8AC3E}">
        <p14:creationId xmlns:p14="http://schemas.microsoft.com/office/powerpoint/2010/main" val="26892697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50F90-F898-D09B-78CB-3B88D26163DA}"/>
              </a:ext>
            </a:extLst>
          </p:cNvPr>
          <p:cNvSpPr>
            <a:spLocks noGrp="1"/>
          </p:cNvSpPr>
          <p:nvPr>
            <p:ph type="title"/>
          </p:nvPr>
        </p:nvSpPr>
        <p:spPr/>
        <p:txBody>
          <a:bodyPr/>
          <a:lstStyle/>
          <a:p>
            <a:r>
              <a:rPr lang="en-US"/>
              <a:t>Part Ordering Status</a:t>
            </a:r>
          </a:p>
        </p:txBody>
      </p:sp>
      <p:pic>
        <p:nvPicPr>
          <p:cNvPr id="7" name="Picture 6">
            <a:extLst>
              <a:ext uri="{FF2B5EF4-FFF2-40B4-BE49-F238E27FC236}">
                <a16:creationId xmlns:a16="http://schemas.microsoft.com/office/drawing/2014/main" id="{077DE117-4271-A944-D264-F948573BEFC5}"/>
              </a:ext>
            </a:extLst>
          </p:cNvPr>
          <p:cNvPicPr>
            <a:picLocks noChangeAspect="1"/>
          </p:cNvPicPr>
          <p:nvPr/>
        </p:nvPicPr>
        <p:blipFill>
          <a:blip r:embed="rId2"/>
          <a:stretch>
            <a:fillRect/>
          </a:stretch>
        </p:blipFill>
        <p:spPr>
          <a:xfrm>
            <a:off x="669608" y="2682443"/>
            <a:ext cx="7804783" cy="1038331"/>
          </a:xfrm>
          <a:prstGeom prst="rect">
            <a:avLst/>
          </a:prstGeom>
        </p:spPr>
      </p:pic>
    </p:spTree>
    <p:extLst>
      <p:ext uri="{BB962C8B-B14F-4D97-AF65-F5344CB8AC3E}">
        <p14:creationId xmlns:p14="http://schemas.microsoft.com/office/powerpoint/2010/main" val="5843848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gc7d564a012_0_0"/>
          <p:cNvSpPr txBox="1">
            <a:spLocks noGrp="1"/>
          </p:cNvSpPr>
          <p:nvPr>
            <p:ph type="title"/>
          </p:nvPr>
        </p:nvSpPr>
        <p:spPr>
          <a:xfrm>
            <a:off x="2536882" y="55001"/>
            <a:ext cx="8229600" cy="803700"/>
          </a:xfrm>
          <a:prstGeom prst="rect">
            <a:avLst/>
          </a:prstGeom>
        </p:spPr>
        <p:txBody>
          <a:bodyPr spcFirstLastPara="1" wrap="square" lIns="91425" tIns="45700" rIns="91425" bIns="45700" anchor="ctr" anchorCtr="0">
            <a:normAutofit/>
          </a:bodyPr>
          <a:lstStyle/>
          <a:p>
            <a:pPr>
              <a:spcBef>
                <a:spcPts val="0"/>
              </a:spcBef>
            </a:pPr>
            <a:r>
              <a:rPr lang="en-US" sz="2800"/>
              <a:t>Execution &amp; Validation Plan </a:t>
            </a:r>
            <a:endParaRPr lang="en-US" sz="2800">
              <a:cs typeface="Arial"/>
            </a:endParaRPr>
          </a:p>
        </p:txBody>
      </p:sp>
      <p:pic>
        <p:nvPicPr>
          <p:cNvPr id="3" name="Picture 3" descr="Table&#10;&#10;Description automatically generated">
            <a:extLst>
              <a:ext uri="{FF2B5EF4-FFF2-40B4-BE49-F238E27FC236}">
                <a16:creationId xmlns:a16="http://schemas.microsoft.com/office/drawing/2014/main" id="{DC10A56D-05EF-7FAC-130D-2A4F97D4DEFF}"/>
              </a:ext>
            </a:extLst>
          </p:cNvPr>
          <p:cNvPicPr>
            <a:picLocks noChangeAspect="1"/>
          </p:cNvPicPr>
          <p:nvPr/>
        </p:nvPicPr>
        <p:blipFill>
          <a:blip r:embed="rId3"/>
          <a:stretch>
            <a:fillRect/>
          </a:stretch>
        </p:blipFill>
        <p:spPr>
          <a:xfrm>
            <a:off x="63900" y="860905"/>
            <a:ext cx="9011700" cy="5937190"/>
          </a:xfrm>
          <a:prstGeom prst="rect">
            <a:avLst/>
          </a:prstGeom>
        </p:spPr>
      </p:pic>
    </p:spTree>
    <p:extLst>
      <p:ext uri="{BB962C8B-B14F-4D97-AF65-F5344CB8AC3E}">
        <p14:creationId xmlns:p14="http://schemas.microsoft.com/office/powerpoint/2010/main" val="10933959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gc7d564a012_0_0"/>
          <p:cNvSpPr txBox="1">
            <a:spLocks noGrp="1"/>
          </p:cNvSpPr>
          <p:nvPr>
            <p:ph type="title"/>
          </p:nvPr>
        </p:nvSpPr>
        <p:spPr>
          <a:xfrm>
            <a:off x="2536882" y="55001"/>
            <a:ext cx="8229600" cy="803700"/>
          </a:xfrm>
          <a:prstGeom prst="rect">
            <a:avLst/>
          </a:prstGeom>
        </p:spPr>
        <p:txBody>
          <a:bodyPr spcFirstLastPara="1" wrap="square" lIns="91425" tIns="45700" rIns="91425" bIns="45700" anchor="ctr" anchorCtr="0">
            <a:normAutofit/>
          </a:bodyPr>
          <a:lstStyle/>
          <a:p>
            <a:pPr>
              <a:spcBef>
                <a:spcPts val="0"/>
              </a:spcBef>
            </a:pPr>
            <a:r>
              <a:rPr lang="en-US" sz="2800"/>
              <a:t>Execution &amp; Validation Plan </a:t>
            </a:r>
            <a:endParaRPr lang="en-US" sz="2800">
              <a:cs typeface="Arial"/>
            </a:endParaRPr>
          </a:p>
        </p:txBody>
      </p:sp>
      <p:pic>
        <p:nvPicPr>
          <p:cNvPr id="2" name="Picture 2" descr="Table&#10;&#10;Description automatically generated">
            <a:extLst>
              <a:ext uri="{FF2B5EF4-FFF2-40B4-BE49-F238E27FC236}">
                <a16:creationId xmlns:a16="http://schemas.microsoft.com/office/drawing/2014/main" id="{FB6EAC60-6900-8627-15E4-E9A776CD9425}"/>
              </a:ext>
            </a:extLst>
          </p:cNvPr>
          <p:cNvPicPr>
            <a:picLocks noChangeAspect="1"/>
          </p:cNvPicPr>
          <p:nvPr/>
        </p:nvPicPr>
        <p:blipFill>
          <a:blip r:embed="rId3"/>
          <a:stretch>
            <a:fillRect/>
          </a:stretch>
        </p:blipFill>
        <p:spPr>
          <a:xfrm>
            <a:off x="169577" y="864226"/>
            <a:ext cx="8804846" cy="5993273"/>
          </a:xfrm>
          <a:prstGeom prst="rect">
            <a:avLst/>
          </a:prstGeom>
        </p:spPr>
      </p:pic>
    </p:spTree>
    <p:extLst>
      <p:ext uri="{BB962C8B-B14F-4D97-AF65-F5344CB8AC3E}">
        <p14:creationId xmlns:p14="http://schemas.microsoft.com/office/powerpoint/2010/main" val="9097371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g7a11958be6_0_2"/>
          <p:cNvSpPr txBox="1">
            <a:spLocks noGrp="1"/>
          </p:cNvSpPr>
          <p:nvPr>
            <p:ph type="body" idx="1"/>
          </p:nvPr>
        </p:nvSpPr>
        <p:spPr>
          <a:xfrm>
            <a:off x="457200" y="1608545"/>
            <a:ext cx="8229600" cy="4077000"/>
          </a:xfrm>
          <a:prstGeom prst="rect">
            <a:avLst/>
          </a:prstGeom>
        </p:spPr>
        <p:txBody>
          <a:bodyPr spcFirstLastPara="1" wrap="square" lIns="91425" tIns="45700" rIns="91425" bIns="45700" anchor="t" anchorCtr="0">
            <a:normAutofit/>
          </a:bodyPr>
          <a:lstStyle/>
          <a:p>
            <a:pPr marL="0" lvl="0" indent="0" algn="l" rtl="0">
              <a:spcBef>
                <a:spcPts val="360"/>
              </a:spcBef>
              <a:spcAft>
                <a:spcPts val="0"/>
              </a:spcAft>
              <a:buNone/>
            </a:pPr>
            <a:endParaRPr b="1"/>
          </a:p>
          <a:p>
            <a:pPr marL="0" lvl="0" indent="0" algn="l" rtl="0">
              <a:spcBef>
                <a:spcPts val="360"/>
              </a:spcBef>
              <a:spcAft>
                <a:spcPts val="0"/>
              </a:spcAft>
              <a:buNone/>
            </a:pPr>
            <a:endParaRPr b="1"/>
          </a:p>
          <a:p>
            <a:pPr marL="0" lvl="0" indent="0" algn="ctr" rtl="0">
              <a:spcBef>
                <a:spcPts val="360"/>
              </a:spcBef>
              <a:spcAft>
                <a:spcPts val="0"/>
              </a:spcAft>
              <a:buNone/>
            </a:pPr>
            <a:r>
              <a:rPr lang="en-US" b="1"/>
              <a:t>Thank you!</a:t>
            </a:r>
            <a:endParaRPr b="1"/>
          </a:p>
          <a:p>
            <a:pPr marL="0" lvl="0" indent="0" algn="ctr" rtl="0">
              <a:spcBef>
                <a:spcPts val="360"/>
              </a:spcBef>
              <a:spcAft>
                <a:spcPts val="0"/>
              </a:spcAft>
              <a:buNone/>
            </a:pPr>
            <a:r>
              <a:rPr lang="en-US" b="1"/>
              <a:t>Questions?</a:t>
            </a:r>
            <a:endParaRPr b="1"/>
          </a:p>
        </p:txBody>
      </p:sp>
    </p:spTree>
    <p:extLst>
      <p:ext uri="{BB962C8B-B14F-4D97-AF65-F5344CB8AC3E}">
        <p14:creationId xmlns:p14="http://schemas.microsoft.com/office/powerpoint/2010/main" val="21989727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EBD37-B226-9199-9BDD-81056E4E5642}"/>
              </a:ext>
            </a:extLst>
          </p:cNvPr>
          <p:cNvSpPr>
            <a:spLocks noGrp="1"/>
          </p:cNvSpPr>
          <p:nvPr>
            <p:ph type="title"/>
          </p:nvPr>
        </p:nvSpPr>
        <p:spPr/>
        <p:txBody>
          <a:bodyPr/>
          <a:lstStyle/>
          <a:p>
            <a:r>
              <a:rPr lang="en-US">
                <a:cs typeface="Arial"/>
              </a:rPr>
              <a:t>Executive Summary</a:t>
            </a:r>
            <a:endParaRPr lang="en-US"/>
          </a:p>
        </p:txBody>
      </p:sp>
      <p:sp>
        <p:nvSpPr>
          <p:cNvPr id="3" name="Content Placeholder 2">
            <a:extLst>
              <a:ext uri="{FF2B5EF4-FFF2-40B4-BE49-F238E27FC236}">
                <a16:creationId xmlns:a16="http://schemas.microsoft.com/office/drawing/2014/main" id="{86271772-308F-473C-668B-BCEFF900F5E1}"/>
              </a:ext>
            </a:extLst>
          </p:cNvPr>
          <p:cNvSpPr>
            <a:spLocks noGrp="1"/>
          </p:cNvSpPr>
          <p:nvPr>
            <p:ph idx="1"/>
          </p:nvPr>
        </p:nvSpPr>
        <p:spPr>
          <a:xfrm>
            <a:off x="201011" y="2049270"/>
            <a:ext cx="8732125" cy="4076893"/>
          </a:xfrm>
        </p:spPr>
        <p:txBody>
          <a:bodyPr vert="horz" lIns="91440" tIns="45720" rIns="91440" bIns="45720" rtlCol="0" anchor="t">
            <a:normAutofit/>
          </a:bodyPr>
          <a:lstStyle/>
          <a:p>
            <a:r>
              <a:rPr lang="en-US" sz="2400" b="1">
                <a:cs typeface="Arial"/>
              </a:rPr>
              <a:t>Problem Statement:</a:t>
            </a:r>
            <a:r>
              <a:rPr lang="en-US" sz="2400">
                <a:cs typeface="Arial"/>
              </a:rPr>
              <a:t> Shopping for shoes online lacks the in-store benefits of trying on a shoe to ensure the correct size and viewing how the shoe looks on your feet. </a:t>
            </a:r>
            <a:endParaRPr lang="en-US"/>
          </a:p>
          <a:p>
            <a:endParaRPr lang="en-US"/>
          </a:p>
          <a:p>
            <a:r>
              <a:rPr lang="en-US" sz="2400" b="1">
                <a:cs typeface="Arial"/>
              </a:rPr>
              <a:t>Solution Proposal:</a:t>
            </a:r>
            <a:r>
              <a:rPr lang="en-US" sz="2400">
                <a:cs typeface="Arial"/>
              </a:rPr>
              <a:t> Create a shoe AR application that measures the size of your foot, provides you the correct shoe size regardless of brand, and allows you to see how the shoe would look on your foot with augmented reality.  </a:t>
            </a:r>
          </a:p>
        </p:txBody>
      </p:sp>
      <p:pic>
        <p:nvPicPr>
          <p:cNvPr id="8" name="Graphic 7" descr="Boot with solid fill">
            <a:extLst>
              <a:ext uri="{FF2B5EF4-FFF2-40B4-BE49-F238E27FC236}">
                <a16:creationId xmlns:a16="http://schemas.microsoft.com/office/drawing/2014/main" id="{4F2D726D-F7E0-101D-3694-C4A1A78ADF2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830618" y="5132447"/>
            <a:ext cx="1846523" cy="1846523"/>
          </a:xfrm>
          <a:prstGeom prst="rect">
            <a:avLst/>
          </a:prstGeom>
        </p:spPr>
      </p:pic>
    </p:spTree>
    <p:extLst>
      <p:ext uri="{BB962C8B-B14F-4D97-AF65-F5344CB8AC3E}">
        <p14:creationId xmlns:p14="http://schemas.microsoft.com/office/powerpoint/2010/main" val="42926482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D9D0D-D24F-4F36-B9A4-F3E5BE07593E}"/>
              </a:ext>
            </a:extLst>
          </p:cNvPr>
          <p:cNvSpPr>
            <a:spLocks noGrp="1"/>
          </p:cNvSpPr>
          <p:nvPr>
            <p:ph type="title"/>
          </p:nvPr>
        </p:nvSpPr>
        <p:spPr/>
        <p:txBody>
          <a:bodyPr>
            <a:normAutofit fontScale="90000"/>
          </a:bodyPr>
          <a:lstStyle/>
          <a:p>
            <a:r>
              <a:rPr lang="en-US" altLang="en-US" sz="3200">
                <a:latin typeface="Calibri"/>
                <a:cs typeface="Arial"/>
              </a:rPr>
              <a:t>System Block Diagram</a:t>
            </a:r>
            <a:br>
              <a:rPr lang="en-US" altLang="en-US" sz="3200"/>
            </a:br>
            <a:endParaRPr lang="en-US"/>
          </a:p>
        </p:txBody>
      </p:sp>
      <p:pic>
        <p:nvPicPr>
          <p:cNvPr id="4" name="Picture 4">
            <a:extLst>
              <a:ext uri="{FF2B5EF4-FFF2-40B4-BE49-F238E27FC236}">
                <a16:creationId xmlns:a16="http://schemas.microsoft.com/office/drawing/2014/main" id="{27BEDAD2-1F29-464D-9040-D8EAF7A61C5B}"/>
              </a:ext>
            </a:extLst>
          </p:cNvPr>
          <p:cNvPicPr>
            <a:picLocks noChangeAspect="1"/>
          </p:cNvPicPr>
          <p:nvPr/>
        </p:nvPicPr>
        <p:blipFill rotWithShape="1">
          <a:blip r:embed="rId2"/>
          <a:srcRect l="471" r="471"/>
          <a:stretch/>
        </p:blipFill>
        <p:spPr>
          <a:xfrm>
            <a:off x="369698" y="1593151"/>
            <a:ext cx="5422815" cy="4759960"/>
          </a:xfrm>
          <a:prstGeom prst="rect">
            <a:avLst/>
          </a:prstGeom>
        </p:spPr>
      </p:pic>
      <p:sp>
        <p:nvSpPr>
          <p:cNvPr id="3" name="TextBox 2">
            <a:extLst>
              <a:ext uri="{FF2B5EF4-FFF2-40B4-BE49-F238E27FC236}">
                <a16:creationId xmlns:a16="http://schemas.microsoft.com/office/drawing/2014/main" id="{25109BA8-3F3E-79E4-3C82-0F9723E95731}"/>
              </a:ext>
            </a:extLst>
          </p:cNvPr>
          <p:cNvSpPr txBox="1"/>
          <p:nvPr/>
        </p:nvSpPr>
        <p:spPr>
          <a:xfrm>
            <a:off x="5891099" y="1450353"/>
            <a:ext cx="274320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cs typeface="Segoe UI"/>
              </a:rPr>
              <a:t>UI:</a:t>
            </a:r>
            <a:r>
              <a:rPr lang="en-US">
                <a:cs typeface="Segoe UI"/>
              </a:rPr>
              <a:t>​ </a:t>
            </a:r>
            <a:endParaRPr lang="en-US"/>
          </a:p>
          <a:p>
            <a:pPr marL="285750" indent="-285750">
              <a:buFont typeface="Arial"/>
              <a:buChar char="•"/>
            </a:pPr>
            <a:r>
              <a:rPr lang="en-US">
                <a:cs typeface="Segoe UI"/>
              </a:rPr>
              <a:t>Storefront</a:t>
            </a:r>
            <a:endParaRPr lang="en-US">
              <a:cs typeface="Arial"/>
            </a:endParaRPr>
          </a:p>
          <a:p>
            <a:pPr marL="285750" indent="-285750">
              <a:buFont typeface="Arial"/>
              <a:buChar char="•"/>
            </a:pPr>
            <a:r>
              <a:rPr lang="en-US">
                <a:cs typeface="Segoe UI"/>
              </a:rPr>
              <a:t>Camera</a:t>
            </a:r>
            <a:endParaRPr lang="en-US">
              <a:cs typeface="Arial"/>
            </a:endParaRPr>
          </a:p>
        </p:txBody>
      </p:sp>
      <p:sp>
        <p:nvSpPr>
          <p:cNvPr id="5" name="TextBox 4">
            <a:extLst>
              <a:ext uri="{FF2B5EF4-FFF2-40B4-BE49-F238E27FC236}">
                <a16:creationId xmlns:a16="http://schemas.microsoft.com/office/drawing/2014/main" id="{36880AE8-6984-E94F-70B2-94B6917F2E60}"/>
              </a:ext>
            </a:extLst>
          </p:cNvPr>
          <p:cNvSpPr txBox="1"/>
          <p:nvPr/>
        </p:nvSpPr>
        <p:spPr>
          <a:xfrm>
            <a:off x="5891099" y="3287903"/>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Database:</a:t>
            </a:r>
            <a:r>
              <a:rPr lang="en-US"/>
              <a:t>​</a:t>
            </a:r>
          </a:p>
          <a:p>
            <a:pPr marL="285750" indent="-285750">
              <a:buFont typeface="Arial"/>
              <a:buChar char="•"/>
            </a:pPr>
            <a:r>
              <a:rPr lang="en-US"/>
              <a:t>Shoe models</a:t>
            </a:r>
            <a:endParaRPr lang="en-US">
              <a:cs typeface="Arial"/>
            </a:endParaRPr>
          </a:p>
        </p:txBody>
      </p:sp>
      <p:sp>
        <p:nvSpPr>
          <p:cNvPr id="6" name="TextBox 5">
            <a:extLst>
              <a:ext uri="{FF2B5EF4-FFF2-40B4-BE49-F238E27FC236}">
                <a16:creationId xmlns:a16="http://schemas.microsoft.com/office/drawing/2014/main" id="{0CD80F53-1098-26C8-26A2-EB241311D4ED}"/>
              </a:ext>
            </a:extLst>
          </p:cNvPr>
          <p:cNvSpPr txBox="1"/>
          <p:nvPr/>
        </p:nvSpPr>
        <p:spPr>
          <a:xfrm>
            <a:off x="5891099" y="4950448"/>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t>Detection Model:</a:t>
            </a:r>
            <a:endParaRPr lang="en-US"/>
          </a:p>
          <a:p>
            <a:pPr marL="285750" indent="-285750">
              <a:buFont typeface="Arial"/>
              <a:buChar char="•"/>
            </a:pPr>
            <a:r>
              <a:rPr lang="en-US"/>
              <a:t>  Foot Detection​ </a:t>
            </a:r>
            <a:endParaRPr lang="en-US">
              <a:cs typeface="Arial"/>
            </a:endParaRPr>
          </a:p>
        </p:txBody>
      </p:sp>
      <p:sp>
        <p:nvSpPr>
          <p:cNvPr id="7" name="TextBox 6">
            <a:extLst>
              <a:ext uri="{FF2B5EF4-FFF2-40B4-BE49-F238E27FC236}">
                <a16:creationId xmlns:a16="http://schemas.microsoft.com/office/drawing/2014/main" id="{DDD8CB2D-81A2-5036-BBF9-86468BCBFB22}"/>
              </a:ext>
            </a:extLst>
          </p:cNvPr>
          <p:cNvSpPr txBox="1"/>
          <p:nvPr/>
        </p:nvSpPr>
        <p:spPr>
          <a:xfrm>
            <a:off x="5891099" y="4119174"/>
            <a:ext cx="2743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cs typeface="Segoe UI"/>
              </a:rPr>
              <a:t>Placement Algorithm:</a:t>
            </a:r>
            <a:r>
              <a:rPr lang="en-US">
                <a:cs typeface="Segoe UI"/>
              </a:rPr>
              <a:t>​</a:t>
            </a:r>
          </a:p>
          <a:p>
            <a:pPr>
              <a:buChar char="•"/>
            </a:pPr>
            <a:r>
              <a:rPr lang="en-US">
                <a:cs typeface="Arial"/>
              </a:rPr>
              <a:t>     Superimposition</a:t>
            </a:r>
          </a:p>
        </p:txBody>
      </p:sp>
      <p:sp>
        <p:nvSpPr>
          <p:cNvPr id="8" name="TextBox 7">
            <a:extLst>
              <a:ext uri="{FF2B5EF4-FFF2-40B4-BE49-F238E27FC236}">
                <a16:creationId xmlns:a16="http://schemas.microsoft.com/office/drawing/2014/main" id="{0776A465-4B53-FAB5-C65B-F19D2E6C2FA3}"/>
              </a:ext>
            </a:extLst>
          </p:cNvPr>
          <p:cNvSpPr txBox="1"/>
          <p:nvPr/>
        </p:nvSpPr>
        <p:spPr>
          <a:xfrm>
            <a:off x="5891099" y="5803596"/>
            <a:ext cx="294008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latin typeface="Arial"/>
                <a:ea typeface="Segoe UI"/>
                <a:cs typeface="Segoe UI"/>
              </a:rPr>
              <a:t>Measurement Algorithm:</a:t>
            </a:r>
            <a:r>
              <a:rPr lang="en-US">
                <a:latin typeface="Arial"/>
                <a:ea typeface="Segoe UI"/>
                <a:cs typeface="Segoe UI"/>
              </a:rPr>
              <a:t>​​</a:t>
            </a:r>
          </a:p>
          <a:p>
            <a:pPr>
              <a:buChar char="•"/>
            </a:pPr>
            <a:r>
              <a:rPr lang="en-US">
                <a:latin typeface="Arial"/>
                <a:ea typeface="Arial"/>
                <a:cs typeface="Arial"/>
              </a:rPr>
              <a:t>      Foot size</a:t>
            </a:r>
            <a:endParaRPr lang="en-US">
              <a:cs typeface="Arial"/>
            </a:endParaRPr>
          </a:p>
        </p:txBody>
      </p:sp>
      <p:sp>
        <p:nvSpPr>
          <p:cNvPr id="9" name="TextBox 8">
            <a:extLst>
              <a:ext uri="{FF2B5EF4-FFF2-40B4-BE49-F238E27FC236}">
                <a16:creationId xmlns:a16="http://schemas.microsoft.com/office/drawing/2014/main" id="{4502C105-892A-9CA0-33ED-CF97D03AB5C7}"/>
              </a:ext>
            </a:extLst>
          </p:cNvPr>
          <p:cNvSpPr txBox="1"/>
          <p:nvPr/>
        </p:nvSpPr>
        <p:spPr>
          <a:xfrm>
            <a:off x="5891099" y="2511319"/>
            <a:ext cx="2743200"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cs typeface="Segoe UI"/>
              </a:rPr>
              <a:t>Kotlin:</a:t>
            </a:r>
            <a:r>
              <a:rPr lang="en-US">
                <a:cs typeface="Segoe UI"/>
              </a:rPr>
              <a:t>​​</a:t>
            </a:r>
            <a:r>
              <a:rPr lang="en-US">
                <a:ea typeface="+mn-lt"/>
                <a:cs typeface="+mn-lt"/>
              </a:rPr>
              <a:t> </a:t>
            </a:r>
          </a:p>
          <a:p>
            <a:pPr marL="285750" indent="-285750">
              <a:buFont typeface="Arial,Sans-Serif"/>
              <a:buChar char="•"/>
            </a:pPr>
            <a:r>
              <a:rPr lang="en-US">
                <a:ea typeface="+mn-lt"/>
                <a:cs typeface="+mn-lt"/>
              </a:rPr>
              <a:t>Information transfer</a:t>
            </a:r>
            <a:endParaRPr lang="en-US"/>
          </a:p>
          <a:p>
            <a:endParaRPr lang="en-US">
              <a:cs typeface="Segoe UI"/>
            </a:endParaRPr>
          </a:p>
        </p:txBody>
      </p:sp>
    </p:spTree>
    <p:extLst>
      <p:ext uri="{BB962C8B-B14F-4D97-AF65-F5344CB8AC3E}">
        <p14:creationId xmlns:p14="http://schemas.microsoft.com/office/powerpoint/2010/main" val="33931432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4"/>
          <p:cNvSpPr txBox="1">
            <a:spLocks noGrp="1"/>
          </p:cNvSpPr>
          <p:nvPr>
            <p:ph type="title"/>
          </p:nvPr>
        </p:nvSpPr>
        <p:spPr>
          <a:xfrm>
            <a:off x="457200" y="1049177"/>
            <a:ext cx="8229600" cy="803756"/>
          </a:xfrm>
          <a:prstGeom prst="rect">
            <a:avLst/>
          </a:prstGeom>
          <a:noFill/>
          <a:ln>
            <a:noFill/>
          </a:ln>
        </p:spPr>
        <p:txBody>
          <a:bodyPr spcFirstLastPara="1" wrap="square" lIns="91425" tIns="45700" rIns="91425" bIns="45700" anchor="ctr" anchorCtr="0">
            <a:normAutofit/>
          </a:bodyPr>
          <a:lstStyle/>
          <a:p>
            <a:pPr>
              <a:spcBef>
                <a:spcPts val="0"/>
              </a:spcBef>
              <a:buClr>
                <a:schemeClr val="dk1"/>
              </a:buClr>
              <a:buSzPts val="3200"/>
            </a:pPr>
            <a:r>
              <a:rPr lang="en-US"/>
              <a:t>Project Timeline </a:t>
            </a:r>
            <a:endParaRPr/>
          </a:p>
        </p:txBody>
      </p:sp>
      <p:graphicFrame>
        <p:nvGraphicFramePr>
          <p:cNvPr id="4" name="Table 3">
            <a:extLst>
              <a:ext uri="{FF2B5EF4-FFF2-40B4-BE49-F238E27FC236}">
                <a16:creationId xmlns:a16="http://schemas.microsoft.com/office/drawing/2014/main" id="{D85CF591-7138-4EEE-94C0-2B83AC1A9EC0}"/>
              </a:ext>
            </a:extLst>
          </p:cNvPr>
          <p:cNvGraphicFramePr>
            <a:graphicFrameLocks noGrp="1"/>
          </p:cNvGraphicFramePr>
          <p:nvPr>
            <p:extLst>
              <p:ext uri="{D42A27DB-BD31-4B8C-83A1-F6EECF244321}">
                <p14:modId xmlns:p14="http://schemas.microsoft.com/office/powerpoint/2010/main" val="3210334299"/>
              </p:ext>
            </p:extLst>
          </p:nvPr>
        </p:nvGraphicFramePr>
        <p:xfrm>
          <a:off x="230909" y="2939925"/>
          <a:ext cx="8571341" cy="1478194"/>
        </p:xfrm>
        <a:graphic>
          <a:graphicData uri="http://schemas.openxmlformats.org/drawingml/2006/table">
            <a:tbl>
              <a:tblPr/>
              <a:tblGrid>
                <a:gridCol w="1245355">
                  <a:extLst>
                    <a:ext uri="{9D8B030D-6E8A-4147-A177-3AD203B41FA5}">
                      <a16:colId xmlns:a16="http://schemas.microsoft.com/office/drawing/2014/main" val="20000"/>
                    </a:ext>
                  </a:extLst>
                </a:gridCol>
                <a:gridCol w="1240583">
                  <a:extLst>
                    <a:ext uri="{9D8B030D-6E8A-4147-A177-3AD203B41FA5}">
                      <a16:colId xmlns:a16="http://schemas.microsoft.com/office/drawing/2014/main" val="20001"/>
                    </a:ext>
                  </a:extLst>
                </a:gridCol>
                <a:gridCol w="1242969">
                  <a:extLst>
                    <a:ext uri="{9D8B030D-6E8A-4147-A177-3AD203B41FA5}">
                      <a16:colId xmlns:a16="http://schemas.microsoft.com/office/drawing/2014/main" val="20002"/>
                    </a:ext>
                  </a:extLst>
                </a:gridCol>
                <a:gridCol w="1252515">
                  <a:extLst>
                    <a:ext uri="{9D8B030D-6E8A-4147-A177-3AD203B41FA5}">
                      <a16:colId xmlns:a16="http://schemas.microsoft.com/office/drawing/2014/main" val="20003"/>
                    </a:ext>
                  </a:extLst>
                </a:gridCol>
                <a:gridCol w="1308538">
                  <a:extLst>
                    <a:ext uri="{9D8B030D-6E8A-4147-A177-3AD203B41FA5}">
                      <a16:colId xmlns:a16="http://schemas.microsoft.com/office/drawing/2014/main" val="20004"/>
                    </a:ext>
                  </a:extLst>
                </a:gridCol>
                <a:gridCol w="1182173">
                  <a:extLst>
                    <a:ext uri="{9D8B030D-6E8A-4147-A177-3AD203B41FA5}">
                      <a16:colId xmlns:a16="http://schemas.microsoft.com/office/drawing/2014/main" val="20005"/>
                    </a:ext>
                  </a:extLst>
                </a:gridCol>
                <a:gridCol w="1099208">
                  <a:extLst>
                    <a:ext uri="{9D8B030D-6E8A-4147-A177-3AD203B41FA5}">
                      <a16:colId xmlns:a16="http://schemas.microsoft.com/office/drawing/2014/main" val="2433915594"/>
                    </a:ext>
                  </a:extLst>
                </a:gridCol>
              </a:tblGrid>
              <a:tr h="1325198">
                <a:tc>
                  <a:txBody>
                    <a:bodyPr/>
                    <a:lstStyle/>
                    <a:p>
                      <a:pPr algn="ctr"/>
                      <a:r>
                        <a:rPr lang="en-US" sz="1300"/>
                        <a:t>Subsystem Designs and Testing</a:t>
                      </a:r>
                    </a:p>
                    <a:p>
                      <a:pPr algn="ctr"/>
                      <a:r>
                        <a:rPr lang="en-US" sz="1300"/>
                        <a:t>(completed 9/21)</a:t>
                      </a:r>
                    </a:p>
                  </a:txBody>
                  <a:tcPr marL="91433" marR="91433" marT="45677" marB="45677">
                    <a:lnL w="12700" cmpd="sng">
                      <a:solidFill>
                        <a:schemeClr val="tx1"/>
                      </a:solidFill>
                      <a:prstDash val="solid"/>
                    </a:lnL>
                    <a:lnR w="12700" cap="flat" cmpd="sng" algn="ctr">
                      <a:solidFill>
                        <a:schemeClr val="tx1"/>
                      </a:solidFill>
                      <a:prstDash val="solid"/>
                      <a:round/>
                      <a:headEnd type="none" w="med" len="med"/>
                      <a:tailEnd type="none" w="med" len="med"/>
                    </a:lnR>
                    <a:lnT w="12700" cmpd="sng">
                      <a:solidFill>
                        <a:schemeClr val="tx1"/>
                      </a:solidFill>
                      <a:prstDash val="solid"/>
                    </a:lnT>
                    <a:lnB w="12700" cmpd="sng">
                      <a:solidFill>
                        <a:schemeClr val="tx1"/>
                      </a:solidFill>
                      <a:prstDash val="solid"/>
                    </a:lnB>
                    <a:solidFill>
                      <a:srgbClr val="7FD7A7"/>
                    </a:solidFill>
                  </a:tcPr>
                </a:tc>
                <a:tc>
                  <a:txBody>
                    <a:bodyPr/>
                    <a:lstStyle/>
                    <a:p>
                      <a:pPr algn="ctr"/>
                      <a:r>
                        <a:rPr lang="en-US" sz="1300"/>
                        <a:t> Integration of Database with UI (to complete by</a:t>
                      </a:r>
                      <a:r>
                        <a:rPr lang="en-US" sz="1300" baseline="0"/>
                        <a:t> 10/5)</a:t>
                      </a:r>
                      <a:endParaRPr lang="en-US" sz="1300"/>
                    </a:p>
                  </a:txBody>
                  <a:tcPr marL="91433" marR="91433" marT="45677" marB="4567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7FD7A7"/>
                    </a:solidFill>
                  </a:tcPr>
                </a:tc>
                <a:tc>
                  <a:txBody>
                    <a:bodyPr/>
                    <a:lstStyle/>
                    <a:p>
                      <a:pPr algn="ctr"/>
                      <a:r>
                        <a:rPr lang="en-US" sz="1300"/>
                        <a:t>Integration of ML Model </a:t>
                      </a:r>
                      <a:r>
                        <a:rPr lang="en-US" sz="1300" b="0" i="0" u="none" strike="noStrike" noProof="0">
                          <a:latin typeface="Arial"/>
                        </a:rPr>
                        <a:t>and AR Camera with UI</a:t>
                      </a:r>
                      <a:r>
                        <a:rPr lang="en-US" sz="1300"/>
                        <a:t> and Database </a:t>
                      </a:r>
                      <a:br>
                        <a:rPr lang="en-US" sz="1300" baseline="0"/>
                      </a:br>
                      <a:r>
                        <a:rPr lang="en-US" sz="1300" baseline="0"/>
                        <a:t>(to complete by 10/19)</a:t>
                      </a:r>
                      <a:endParaRPr lang="en-US" sz="1300"/>
                    </a:p>
                  </a:txBody>
                  <a:tcPr marL="91433" marR="91433" marT="45677" marB="4567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7D"/>
                    </a:solidFill>
                  </a:tcPr>
                </a:tc>
                <a:tc>
                  <a:txBody>
                    <a:bodyPr/>
                    <a:lstStyle/>
                    <a:p>
                      <a:pPr algn="ctr"/>
                      <a:r>
                        <a:rPr lang="en-US" sz="1300"/>
                        <a:t>Final Integration </a:t>
                      </a:r>
                      <a:br>
                        <a:rPr lang="en-US" sz="1300"/>
                      </a:br>
                      <a:r>
                        <a:rPr lang="en-US" sz="1300"/>
                        <a:t>(to complete by 10/26)</a:t>
                      </a:r>
                    </a:p>
                  </a:txBody>
                  <a:tcPr marL="91433" marR="91433" marT="45677" marB="4567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7D"/>
                    </a:solidFill>
                  </a:tcPr>
                </a:tc>
                <a:tc>
                  <a:txBody>
                    <a:bodyPr/>
                    <a:lstStyle/>
                    <a:p>
                      <a:pPr algn="ctr"/>
                      <a:r>
                        <a:rPr lang="en-US" sz="1300"/>
                        <a:t>System Test</a:t>
                      </a:r>
                      <a:br>
                        <a:rPr lang="en-US" sz="1300"/>
                      </a:br>
                      <a:r>
                        <a:rPr lang="en-US" sz="1300"/>
                        <a:t>(to complete by 10/30)</a:t>
                      </a:r>
                    </a:p>
                  </a:txBody>
                  <a:tcPr marL="91433" marR="91433" marT="45677" marB="4567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1300"/>
                        <a:t>Validation</a:t>
                      </a:r>
                      <a:br>
                        <a:rPr lang="en-US" sz="1300"/>
                      </a:br>
                      <a:r>
                        <a:rPr lang="en-US" sz="1300"/>
                        <a:t>(to complete by 11/2)</a:t>
                      </a:r>
                    </a:p>
                  </a:txBody>
                  <a:tcPr marL="91433" marR="91433" marT="45677" marB="45677">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300"/>
                        <a:t>Demo</a:t>
                      </a:r>
                      <a:r>
                        <a:rPr lang="en-US" sz="1300" baseline="0"/>
                        <a:t> and Report </a:t>
                      </a:r>
                      <a:br>
                        <a:rPr lang="en-US" sz="1300" baseline="0"/>
                      </a:br>
                      <a:r>
                        <a:rPr lang="en-US" sz="1300" baseline="0"/>
                        <a:t>(to complete by 12/2)</a:t>
                      </a:r>
                      <a:endParaRPr lang="en-US" sz="1300"/>
                    </a:p>
                  </a:txBody>
                  <a:tcPr marL="91433" marR="91433" marT="45677" marB="45677">
                    <a:lnL w="12700" cap="flat" cmpd="sng" algn="ctr">
                      <a:solidFill>
                        <a:schemeClr val="tx1"/>
                      </a:solidFill>
                      <a:prstDash val="solid"/>
                      <a:round/>
                      <a:headEnd type="none" w="med" len="med"/>
                      <a:tailEnd type="none" w="med" len="med"/>
                    </a:lnL>
                    <a:lnR w="12700" cmpd="sng">
                      <a:solidFill>
                        <a:schemeClr val="tx1"/>
                      </a:solidFill>
                      <a:prstDash val="soli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39060598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5"/>
          <p:cNvSpPr txBox="1">
            <a:spLocks noGrp="1"/>
          </p:cNvSpPr>
          <p:nvPr>
            <p:ph type="title"/>
          </p:nvPr>
        </p:nvSpPr>
        <p:spPr>
          <a:xfrm>
            <a:off x="457200" y="1049177"/>
            <a:ext cx="8229600" cy="803700"/>
          </a:xfrm>
          <a:prstGeom prst="rect">
            <a:avLst/>
          </a:prstGeom>
          <a:noFill/>
          <a:ln>
            <a:noFill/>
          </a:ln>
        </p:spPr>
        <p:txBody>
          <a:bodyPr spcFirstLastPara="1" wrap="square" lIns="91425" tIns="45700" rIns="91425" bIns="45700" anchor="ctr" anchorCtr="0">
            <a:noAutofit/>
          </a:bodyPr>
          <a:lstStyle/>
          <a:p>
            <a:pPr marL="0" lvl="0" indent="0" algn="ctr" rtl="0">
              <a:lnSpc>
                <a:spcPct val="115000"/>
              </a:lnSpc>
              <a:spcBef>
                <a:spcPts val="0"/>
              </a:spcBef>
              <a:spcAft>
                <a:spcPts val="0"/>
              </a:spcAft>
              <a:buClr>
                <a:schemeClr val="dk1"/>
              </a:buClr>
              <a:buSzPts val="990"/>
              <a:buFont typeface="Arial"/>
              <a:buNone/>
            </a:pPr>
            <a:r>
              <a:rPr lang="en-US"/>
              <a:t>Shoe Superimposition</a:t>
            </a:r>
            <a:endParaRPr/>
          </a:p>
          <a:p>
            <a:pPr marL="0" lvl="0" indent="0" algn="ctr" rtl="0">
              <a:lnSpc>
                <a:spcPct val="115000"/>
              </a:lnSpc>
              <a:spcBef>
                <a:spcPts val="0"/>
              </a:spcBef>
              <a:spcAft>
                <a:spcPts val="0"/>
              </a:spcAft>
              <a:buClr>
                <a:schemeClr val="dk1"/>
              </a:buClr>
              <a:buSzPts val="990"/>
              <a:buFont typeface="Arial"/>
              <a:buNone/>
            </a:pPr>
            <a:r>
              <a:rPr lang="en-US" sz="1720"/>
              <a:t>Santiago Cantu</a:t>
            </a:r>
            <a:endParaRPr sz="2980"/>
          </a:p>
        </p:txBody>
      </p:sp>
      <p:graphicFrame>
        <p:nvGraphicFramePr>
          <p:cNvPr id="83" name="Google Shape;83;p5"/>
          <p:cNvGraphicFramePr/>
          <p:nvPr>
            <p:extLst>
              <p:ext uri="{D42A27DB-BD31-4B8C-83A1-F6EECF244321}">
                <p14:modId xmlns:p14="http://schemas.microsoft.com/office/powerpoint/2010/main" val="1798699997"/>
              </p:ext>
            </p:extLst>
          </p:nvPr>
        </p:nvGraphicFramePr>
        <p:xfrm>
          <a:off x="571499" y="2029484"/>
          <a:ext cx="8001001" cy="3718680"/>
        </p:xfrm>
        <a:graphic>
          <a:graphicData uri="http://schemas.openxmlformats.org/drawingml/2006/table">
            <a:tbl>
              <a:tblPr>
                <a:noFill/>
              </a:tblPr>
              <a:tblGrid>
                <a:gridCol w="3998712">
                  <a:extLst>
                    <a:ext uri="{9D8B030D-6E8A-4147-A177-3AD203B41FA5}">
                      <a16:colId xmlns:a16="http://schemas.microsoft.com/office/drawing/2014/main" val="20000"/>
                    </a:ext>
                  </a:extLst>
                </a:gridCol>
                <a:gridCol w="4002289">
                  <a:extLst>
                    <a:ext uri="{9D8B030D-6E8A-4147-A177-3AD203B41FA5}">
                      <a16:colId xmlns:a16="http://schemas.microsoft.com/office/drawing/2014/main" val="20001"/>
                    </a:ext>
                  </a:extLst>
                </a:gridCol>
              </a:tblGrid>
              <a:tr h="640300">
                <a:tc>
                  <a:txBody>
                    <a:bodyPr/>
                    <a:lstStyle/>
                    <a:p>
                      <a:pPr marL="0" marR="0" lvl="0" indent="0" algn="l" rtl="0">
                        <a:spcBef>
                          <a:spcPts val="0"/>
                        </a:spcBef>
                        <a:spcAft>
                          <a:spcPts val="0"/>
                        </a:spcAft>
                        <a:buNone/>
                      </a:pPr>
                      <a:r>
                        <a:rPr lang="en-US" sz="1800" u="none" strike="noStrike" cap="none"/>
                        <a:t>Accomplishments since</a:t>
                      </a:r>
                      <a:r>
                        <a:rPr lang="en-US" sz="1800" u="none" strike="noStrike" cap="none" baseline="0"/>
                        <a:t> Status Update 2</a:t>
                      </a:r>
                      <a:r>
                        <a:rPr lang="en-US" sz="1800" u="none" strike="noStrike" cap="none"/>
                        <a:t>      </a:t>
                      </a:r>
                      <a:endParaRPr lang="en-US" sz="1800">
                        <a:solidFill>
                          <a:srgbClr val="FF0000"/>
                        </a:solidFill>
                      </a:endParaRPr>
                    </a:p>
                    <a:p>
                      <a:pPr marL="0" marR="0" lvl="0" indent="0" algn="l">
                        <a:spcBef>
                          <a:spcPts val="0"/>
                        </a:spcBef>
                        <a:spcAft>
                          <a:spcPts val="0"/>
                        </a:spcAft>
                        <a:buNone/>
                      </a:pPr>
                      <a:r>
                        <a:rPr lang="en-US" sz="1800" u="none" strike="noStrike" cap="none">
                          <a:solidFill>
                            <a:srgbClr val="FF0000"/>
                          </a:solidFill>
                        </a:rPr>
                        <a:t>12</a:t>
                      </a:r>
                      <a:r>
                        <a:rPr lang="en-US" sz="1800">
                          <a:solidFill>
                            <a:srgbClr val="FF0000"/>
                          </a:solidFill>
                        </a:rPr>
                        <a:t> </a:t>
                      </a:r>
                      <a:r>
                        <a:rPr lang="en-US" sz="1800" u="none" strike="noStrike" cap="none" err="1">
                          <a:solidFill>
                            <a:srgbClr val="FF0000"/>
                          </a:solidFill>
                        </a:rPr>
                        <a:t>hrs</a:t>
                      </a:r>
                      <a:endParaRPr sz="1800">
                        <a:solidFill>
                          <a:srgbClr val="FF0000"/>
                        </a:solidFill>
                      </a:endParaRPr>
                    </a:p>
                  </a:txBody>
                  <a:tcPr marL="91450" marR="91450" marT="45750" marB="4575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6B8AF"/>
                    </a:solidFill>
                  </a:tcPr>
                </a:tc>
                <a:tc>
                  <a:txBody>
                    <a:bodyPr/>
                    <a:lstStyle/>
                    <a:p>
                      <a:pPr marL="0" marR="0" lvl="0" indent="0" algn="l" rtl="0">
                        <a:spcBef>
                          <a:spcPts val="0"/>
                        </a:spcBef>
                        <a:spcAft>
                          <a:spcPts val="0"/>
                        </a:spcAft>
                        <a:buNone/>
                      </a:pPr>
                      <a:r>
                        <a:rPr lang="en-US" sz="1800"/>
                        <a:t>Ongoing progress/problems and plans until the next presentation</a:t>
                      </a:r>
                      <a:endParaRPr/>
                    </a:p>
                  </a:txBody>
                  <a:tcPr marL="91450" marR="91450" marT="45750" marB="4575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6B8AF"/>
                    </a:solidFill>
                  </a:tcPr>
                </a:tc>
                <a:extLst>
                  <a:ext uri="{0D108BD9-81ED-4DB2-BD59-A6C34878D82A}">
                    <a16:rowId xmlns:a16="http://schemas.microsoft.com/office/drawing/2014/main" val="10000"/>
                  </a:ext>
                </a:extLst>
              </a:tr>
              <a:tr h="1734600">
                <a:tc>
                  <a:txBody>
                    <a:bodyPr/>
                    <a:lstStyle/>
                    <a:p>
                      <a:pPr marL="285750" marR="0" lvl="0" indent="-285750" algn="l" rtl="0">
                        <a:spcBef>
                          <a:spcPts val="0"/>
                        </a:spcBef>
                        <a:spcAft>
                          <a:spcPts val="0"/>
                        </a:spcAft>
                        <a:buFont typeface="Arial" panose="020B0604020202020204" pitchFamily="34" charset="0"/>
                        <a:buChar char="•"/>
                      </a:pPr>
                      <a:r>
                        <a:rPr lang="en-US" sz="2000"/>
                        <a:t>Completed shoe transformation tests in preparation for integration with Foot Detection</a:t>
                      </a:r>
                    </a:p>
                    <a:p>
                      <a:pPr marL="800100" marR="0" lvl="1" indent="-342900" algn="l" rtl="0">
                        <a:spcBef>
                          <a:spcPts val="0"/>
                        </a:spcBef>
                        <a:spcAft>
                          <a:spcPts val="0"/>
                        </a:spcAft>
                        <a:buFont typeface="Courier New" panose="02070309020205020404" pitchFamily="49" charset="0"/>
                        <a:buChar char="o"/>
                      </a:pPr>
                      <a:r>
                        <a:rPr lang="en-US" sz="2000"/>
                        <a:t>Scaling issue</a:t>
                      </a:r>
                    </a:p>
                    <a:p>
                      <a:pPr marL="285750" marR="0" lvl="0" indent="-285750" algn="l" rtl="0">
                        <a:spcBef>
                          <a:spcPts val="0"/>
                        </a:spcBef>
                        <a:spcAft>
                          <a:spcPts val="0"/>
                        </a:spcAft>
                        <a:buFont typeface="Arial" panose="020B0604020202020204" pitchFamily="34" charset="0"/>
                        <a:buChar char="•"/>
                      </a:pPr>
                      <a:endParaRPr lang="en-US" sz="2000"/>
                    </a:p>
                    <a:p>
                      <a:pPr marL="285750" marR="0" lvl="0" indent="-285750" algn="l" rtl="0">
                        <a:spcBef>
                          <a:spcPts val="0"/>
                        </a:spcBef>
                        <a:spcAft>
                          <a:spcPts val="0"/>
                        </a:spcAft>
                        <a:buFont typeface="Arial" panose="020B0604020202020204" pitchFamily="34" charset="0"/>
                        <a:buChar char="•"/>
                      </a:pPr>
                      <a:r>
                        <a:rPr lang="en-US" sz="2000"/>
                        <a:t>Completed integration of AR camera with the Frontend</a:t>
                      </a:r>
                      <a:endParaRPr lang="en-US" sz="1800"/>
                    </a:p>
                    <a:p>
                      <a:pPr marL="0" marR="0" lvl="0" indent="0" algn="l" rtl="0">
                        <a:spcBef>
                          <a:spcPts val="0"/>
                        </a:spcBef>
                        <a:spcAft>
                          <a:spcPts val="0"/>
                        </a:spcAft>
                        <a:buFont typeface="Arial" panose="020B0604020202020204" pitchFamily="34" charset="0"/>
                        <a:buNone/>
                      </a:pPr>
                      <a:endParaRPr lang="en-US" sz="1800"/>
                    </a:p>
                  </a:txBody>
                  <a:tcPr marL="91450" marR="91450" marT="45750" marB="4575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342900" marR="0" lvl="0" indent="-342900" algn="l" rtl="0">
                        <a:spcBef>
                          <a:spcPts val="0"/>
                        </a:spcBef>
                        <a:spcAft>
                          <a:spcPts val="0"/>
                        </a:spcAft>
                        <a:buFont typeface="Arial" panose="020B0604020202020204" pitchFamily="34" charset="0"/>
                        <a:buChar char="•"/>
                      </a:pPr>
                      <a:r>
                        <a:rPr lang="en-US" sz="2000"/>
                        <a:t>Ongoing integration with the other subsystems</a:t>
                      </a:r>
                    </a:p>
                    <a:p>
                      <a:pPr marL="0" marR="0" lvl="0" indent="0" algn="l" rtl="0">
                        <a:spcBef>
                          <a:spcPts val="0"/>
                        </a:spcBef>
                        <a:spcAft>
                          <a:spcPts val="0"/>
                        </a:spcAft>
                        <a:buFont typeface="Arial" panose="020B0604020202020204" pitchFamily="34" charset="0"/>
                        <a:buNone/>
                      </a:pPr>
                      <a:endParaRPr lang="en-US" sz="2000"/>
                    </a:p>
                    <a:p>
                      <a:pPr marL="285750" marR="0" lvl="0" indent="-285750" algn="l" rtl="0">
                        <a:spcBef>
                          <a:spcPts val="0"/>
                        </a:spcBef>
                        <a:spcAft>
                          <a:spcPts val="0"/>
                        </a:spcAft>
                        <a:buFont typeface="Arial" panose="020B0604020202020204" pitchFamily="34" charset="0"/>
                        <a:buChar char="•"/>
                      </a:pPr>
                      <a:r>
                        <a:rPr lang="en-US" sz="2000"/>
                        <a:t>Assisting in other subsystem integrations to understand what data will be passed/pulled</a:t>
                      </a:r>
                      <a:endParaRPr sz="2000"/>
                    </a:p>
                  </a:txBody>
                  <a:tcPr marL="91450" marR="91450" marT="45750" marB="4575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42314275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90" name="Google Shape;90;gcce58aab64_3_0"/>
          <p:cNvSpPr txBox="1">
            <a:spLocks noGrp="1"/>
          </p:cNvSpPr>
          <p:nvPr>
            <p:ph type="title"/>
          </p:nvPr>
        </p:nvSpPr>
        <p:spPr>
          <a:xfrm>
            <a:off x="457200" y="1018351"/>
            <a:ext cx="8229600" cy="803700"/>
          </a:xfrm>
          <a:prstGeom prst="rect">
            <a:avLst/>
          </a:prstGeom>
          <a:noFill/>
          <a:ln>
            <a:noFill/>
          </a:ln>
        </p:spPr>
        <p:txBody>
          <a:bodyPr spcFirstLastPara="1" wrap="square" lIns="91425" tIns="45700" rIns="91425" bIns="45700" anchor="ctr" anchorCtr="0">
            <a:noAutofit/>
          </a:bodyPr>
          <a:lstStyle/>
          <a:p>
            <a:pPr marL="0" lvl="0" indent="0" algn="ctr" rtl="0">
              <a:lnSpc>
                <a:spcPct val="115000"/>
              </a:lnSpc>
              <a:spcBef>
                <a:spcPts val="0"/>
              </a:spcBef>
              <a:spcAft>
                <a:spcPts val="0"/>
              </a:spcAft>
              <a:buClr>
                <a:schemeClr val="dk1"/>
              </a:buClr>
              <a:buSzPts val="990"/>
              <a:buFont typeface="Arial"/>
              <a:buNone/>
            </a:pPr>
            <a:r>
              <a:rPr lang="en-US"/>
              <a:t>Shoe Superimposition</a:t>
            </a:r>
            <a:br>
              <a:rPr lang="en-US"/>
            </a:br>
            <a:r>
              <a:rPr lang="en-US" sz="1720"/>
              <a:t>Santiago Cantu</a:t>
            </a:r>
            <a:endParaRPr sz="2980"/>
          </a:p>
        </p:txBody>
      </p:sp>
      <p:pic>
        <p:nvPicPr>
          <p:cNvPr id="4" name="Picture 3">
            <a:extLst>
              <a:ext uri="{FF2B5EF4-FFF2-40B4-BE49-F238E27FC236}">
                <a16:creationId xmlns:a16="http://schemas.microsoft.com/office/drawing/2014/main" id="{A6829E04-3317-4EDD-F1B1-07CD21EEC5F7}"/>
              </a:ext>
            </a:extLst>
          </p:cNvPr>
          <p:cNvPicPr>
            <a:picLocks noChangeAspect="1"/>
          </p:cNvPicPr>
          <p:nvPr/>
        </p:nvPicPr>
        <p:blipFill>
          <a:blip r:embed="rId3"/>
          <a:stretch>
            <a:fillRect/>
          </a:stretch>
        </p:blipFill>
        <p:spPr>
          <a:xfrm>
            <a:off x="1550609" y="1953781"/>
            <a:ext cx="2426305" cy="4743779"/>
          </a:xfrm>
          <a:prstGeom prst="rect">
            <a:avLst/>
          </a:prstGeom>
        </p:spPr>
      </p:pic>
      <p:pic>
        <p:nvPicPr>
          <p:cNvPr id="7" name="Picture 6">
            <a:extLst>
              <a:ext uri="{FF2B5EF4-FFF2-40B4-BE49-F238E27FC236}">
                <a16:creationId xmlns:a16="http://schemas.microsoft.com/office/drawing/2014/main" id="{C3122209-C024-A072-4215-FA13C9CEBDD7}"/>
              </a:ext>
            </a:extLst>
          </p:cNvPr>
          <p:cNvPicPr>
            <a:picLocks noChangeAspect="1"/>
          </p:cNvPicPr>
          <p:nvPr/>
        </p:nvPicPr>
        <p:blipFill rotWithShape="1">
          <a:blip r:embed="rId4"/>
          <a:srcRect b="1720"/>
          <a:stretch/>
        </p:blipFill>
        <p:spPr>
          <a:xfrm>
            <a:off x="5268939" y="1963568"/>
            <a:ext cx="2324452" cy="4724204"/>
          </a:xfrm>
          <a:prstGeom prst="rect">
            <a:avLst/>
          </a:prstGeom>
        </p:spPr>
      </p:pic>
      <p:sp>
        <p:nvSpPr>
          <p:cNvPr id="10" name="Oval 9">
            <a:extLst>
              <a:ext uri="{FF2B5EF4-FFF2-40B4-BE49-F238E27FC236}">
                <a16:creationId xmlns:a16="http://schemas.microsoft.com/office/drawing/2014/main" id="{03FB23E3-D6C2-6EC5-D3BA-5111392EB120}"/>
              </a:ext>
            </a:extLst>
          </p:cNvPr>
          <p:cNvSpPr/>
          <p:nvPr/>
        </p:nvSpPr>
        <p:spPr>
          <a:xfrm>
            <a:off x="1195010" y="5665410"/>
            <a:ext cx="3067352" cy="706361"/>
          </a:xfrm>
          <a:prstGeom prst="ellipse">
            <a:avLst/>
          </a:prstGeom>
          <a:noFill/>
          <a:ln w="762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A2AAEBD8-92E4-4A29-2CF4-392D67DFEDDA}"/>
              </a:ext>
            </a:extLst>
          </p:cNvPr>
          <p:cNvCxnSpPr>
            <a:cxnSpLocks/>
            <a:stCxn id="10" idx="7"/>
          </p:cNvCxnSpPr>
          <p:nvPr/>
        </p:nvCxnSpPr>
        <p:spPr>
          <a:xfrm flipV="1">
            <a:off x="3813159" y="4676235"/>
            <a:ext cx="1334574" cy="1092619"/>
          </a:xfrm>
          <a:prstGeom prst="straightConnector1">
            <a:avLst/>
          </a:prstGeom>
          <a:ln w="762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6365245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90" name="Google Shape;90;gcce58aab64_3_0"/>
          <p:cNvSpPr txBox="1">
            <a:spLocks noGrp="1"/>
          </p:cNvSpPr>
          <p:nvPr>
            <p:ph type="title"/>
          </p:nvPr>
        </p:nvSpPr>
        <p:spPr>
          <a:xfrm>
            <a:off x="457200" y="1115113"/>
            <a:ext cx="8229600" cy="803700"/>
          </a:xfrm>
          <a:prstGeom prst="rect">
            <a:avLst/>
          </a:prstGeom>
          <a:noFill/>
          <a:ln>
            <a:noFill/>
          </a:ln>
        </p:spPr>
        <p:txBody>
          <a:bodyPr spcFirstLastPara="1" wrap="square" lIns="91425" tIns="45700" rIns="91425" bIns="45700" anchor="ctr" anchorCtr="0">
            <a:noAutofit/>
          </a:bodyPr>
          <a:lstStyle/>
          <a:p>
            <a:pPr marL="0" lvl="0" indent="0" algn="ctr" rtl="0">
              <a:lnSpc>
                <a:spcPct val="115000"/>
              </a:lnSpc>
              <a:spcBef>
                <a:spcPts val="0"/>
              </a:spcBef>
              <a:spcAft>
                <a:spcPts val="0"/>
              </a:spcAft>
              <a:buClr>
                <a:schemeClr val="dk1"/>
              </a:buClr>
              <a:buSzPts val="990"/>
              <a:buFont typeface="Arial"/>
              <a:buNone/>
            </a:pPr>
            <a:r>
              <a:rPr lang="en-US"/>
              <a:t>Shoe Superimposition</a:t>
            </a:r>
            <a:br>
              <a:rPr lang="en-US"/>
            </a:br>
            <a:r>
              <a:rPr lang="en-US" sz="1720"/>
              <a:t>Santiago Cantu</a:t>
            </a:r>
            <a:endParaRPr sz="2980"/>
          </a:p>
        </p:txBody>
      </p:sp>
      <p:pic>
        <p:nvPicPr>
          <p:cNvPr id="9" name="Picture 8">
            <a:extLst>
              <a:ext uri="{FF2B5EF4-FFF2-40B4-BE49-F238E27FC236}">
                <a16:creationId xmlns:a16="http://schemas.microsoft.com/office/drawing/2014/main" id="{D8A8D1E8-A352-05E4-7A6C-FB9FBA2C54B0}"/>
              </a:ext>
            </a:extLst>
          </p:cNvPr>
          <p:cNvPicPr>
            <a:picLocks noChangeAspect="1"/>
          </p:cNvPicPr>
          <p:nvPr/>
        </p:nvPicPr>
        <p:blipFill>
          <a:blip r:embed="rId3"/>
          <a:stretch>
            <a:fillRect/>
          </a:stretch>
        </p:blipFill>
        <p:spPr>
          <a:xfrm>
            <a:off x="36568" y="2780138"/>
            <a:ext cx="9070864" cy="2469196"/>
          </a:xfrm>
          <a:prstGeom prst="rect">
            <a:avLst/>
          </a:prstGeom>
        </p:spPr>
      </p:pic>
    </p:spTree>
    <p:extLst>
      <p:ext uri="{BB962C8B-B14F-4D97-AF65-F5344CB8AC3E}">
        <p14:creationId xmlns:p14="http://schemas.microsoft.com/office/powerpoint/2010/main" val="37417926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5"/>
          <p:cNvSpPr txBox="1">
            <a:spLocks noGrp="1"/>
          </p:cNvSpPr>
          <p:nvPr>
            <p:ph type="title"/>
          </p:nvPr>
        </p:nvSpPr>
        <p:spPr>
          <a:xfrm>
            <a:off x="457200" y="1049177"/>
            <a:ext cx="8229600" cy="803700"/>
          </a:xfrm>
          <a:prstGeom prst="rect">
            <a:avLst/>
          </a:prstGeom>
          <a:noFill/>
          <a:ln>
            <a:noFill/>
          </a:ln>
        </p:spPr>
        <p:txBody>
          <a:bodyPr spcFirstLastPara="1" wrap="square" lIns="91425" tIns="45700" rIns="91425" bIns="45700" anchor="ctr" anchorCtr="0">
            <a:noAutofit/>
          </a:bodyPr>
          <a:lstStyle/>
          <a:p>
            <a:pPr marL="0" lvl="0" indent="0" algn="ctr" rtl="0">
              <a:lnSpc>
                <a:spcPct val="115000"/>
              </a:lnSpc>
              <a:spcBef>
                <a:spcPts val="0"/>
              </a:spcBef>
              <a:spcAft>
                <a:spcPts val="0"/>
              </a:spcAft>
              <a:buClr>
                <a:schemeClr val="dk1"/>
              </a:buClr>
              <a:buSzPts val="990"/>
              <a:buFont typeface="Arial"/>
              <a:buNone/>
            </a:pPr>
            <a:r>
              <a:rPr lang="en-US"/>
              <a:t>Database/Backend</a:t>
            </a:r>
            <a:endParaRPr/>
          </a:p>
          <a:p>
            <a:pPr marL="0" lvl="0" indent="0" algn="ctr" rtl="0">
              <a:lnSpc>
                <a:spcPct val="115000"/>
              </a:lnSpc>
              <a:spcBef>
                <a:spcPts val="0"/>
              </a:spcBef>
              <a:spcAft>
                <a:spcPts val="0"/>
              </a:spcAft>
              <a:buClr>
                <a:schemeClr val="dk1"/>
              </a:buClr>
              <a:buSzPts val="990"/>
              <a:buFont typeface="Arial"/>
              <a:buNone/>
            </a:pPr>
            <a:r>
              <a:rPr lang="en-US" sz="1720"/>
              <a:t>Brandon Smith</a:t>
            </a:r>
            <a:endParaRPr sz="2980"/>
          </a:p>
        </p:txBody>
      </p:sp>
      <p:graphicFrame>
        <p:nvGraphicFramePr>
          <p:cNvPr id="83" name="Google Shape;83;p5"/>
          <p:cNvGraphicFramePr/>
          <p:nvPr>
            <p:extLst>
              <p:ext uri="{D42A27DB-BD31-4B8C-83A1-F6EECF244321}">
                <p14:modId xmlns:p14="http://schemas.microsoft.com/office/powerpoint/2010/main" val="3686833591"/>
              </p:ext>
            </p:extLst>
          </p:nvPr>
        </p:nvGraphicFramePr>
        <p:xfrm>
          <a:off x="500369" y="1952420"/>
          <a:ext cx="8385606" cy="3688200"/>
        </p:xfrm>
        <a:graphic>
          <a:graphicData uri="http://schemas.openxmlformats.org/drawingml/2006/table">
            <a:tbl>
              <a:tblPr>
                <a:noFill/>
              </a:tblPr>
              <a:tblGrid>
                <a:gridCol w="4192803">
                  <a:extLst>
                    <a:ext uri="{9D8B030D-6E8A-4147-A177-3AD203B41FA5}">
                      <a16:colId xmlns:a16="http://schemas.microsoft.com/office/drawing/2014/main" val="20000"/>
                    </a:ext>
                  </a:extLst>
                </a:gridCol>
                <a:gridCol w="4192803">
                  <a:extLst>
                    <a:ext uri="{9D8B030D-6E8A-4147-A177-3AD203B41FA5}">
                      <a16:colId xmlns:a16="http://schemas.microsoft.com/office/drawing/2014/main" val="20001"/>
                    </a:ext>
                  </a:extLst>
                </a:gridCol>
              </a:tblGrid>
              <a:tr h="832035">
                <a:tc>
                  <a:txBody>
                    <a:bodyPr/>
                    <a:lstStyle/>
                    <a:p>
                      <a:pPr marL="0" marR="0" lvl="0" indent="0" algn="l" rtl="0">
                        <a:spcBef>
                          <a:spcPts val="0"/>
                        </a:spcBef>
                        <a:spcAft>
                          <a:spcPts val="0"/>
                        </a:spcAft>
                        <a:buNone/>
                      </a:pPr>
                      <a:r>
                        <a:rPr lang="en-US" sz="1800" u="none" strike="noStrike" cap="none"/>
                        <a:t>Accomplishments since </a:t>
                      </a:r>
                      <a:r>
                        <a:rPr lang="en-US" sz="1800" u="none" strike="noStrike" cap="none" baseline="0"/>
                        <a:t>Status Update 2</a:t>
                      </a:r>
                      <a:r>
                        <a:rPr lang="en-US" sz="1800" u="none" strike="noStrike" cap="none"/>
                        <a:t>                  </a:t>
                      </a:r>
                      <a:endParaRPr lang="en-US" sz="1800">
                        <a:solidFill>
                          <a:srgbClr val="FF0000"/>
                        </a:solidFill>
                      </a:endParaRPr>
                    </a:p>
                    <a:p>
                      <a:pPr marL="0" marR="0" lvl="0" indent="0" algn="l">
                        <a:spcBef>
                          <a:spcPts val="0"/>
                        </a:spcBef>
                        <a:spcAft>
                          <a:spcPts val="0"/>
                        </a:spcAft>
                        <a:buNone/>
                      </a:pPr>
                      <a:r>
                        <a:rPr lang="en-US" sz="1800" u="none" strike="noStrike" cap="none">
                          <a:solidFill>
                            <a:srgbClr val="FF0000"/>
                          </a:solidFill>
                        </a:rPr>
                        <a:t>18hrs</a:t>
                      </a:r>
                      <a:endParaRPr lang="en-US" sz="1800">
                        <a:solidFill>
                          <a:srgbClr val="FF0000"/>
                        </a:solidFill>
                      </a:endParaRPr>
                    </a:p>
                  </a:txBody>
                  <a:tcPr marL="91450" marR="91450" marT="45750" marB="4575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6B8AF"/>
                    </a:solidFill>
                  </a:tcPr>
                </a:tc>
                <a:tc>
                  <a:txBody>
                    <a:bodyPr/>
                    <a:lstStyle/>
                    <a:p>
                      <a:pPr marL="0" marR="0" lvl="0" indent="0" algn="l" rtl="0">
                        <a:spcBef>
                          <a:spcPts val="0"/>
                        </a:spcBef>
                        <a:spcAft>
                          <a:spcPts val="0"/>
                        </a:spcAft>
                        <a:buNone/>
                      </a:pPr>
                      <a:r>
                        <a:rPr lang="en-US" sz="1800"/>
                        <a:t>Ongoing progress/problems and plans until the next presentation</a:t>
                      </a:r>
                      <a:endParaRPr/>
                    </a:p>
                  </a:txBody>
                  <a:tcPr marL="91450" marR="91450" marT="45750" marB="4575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6B8AF"/>
                    </a:solidFill>
                  </a:tcPr>
                </a:tc>
                <a:extLst>
                  <a:ext uri="{0D108BD9-81ED-4DB2-BD59-A6C34878D82A}">
                    <a16:rowId xmlns:a16="http://schemas.microsoft.com/office/drawing/2014/main" val="10000"/>
                  </a:ext>
                </a:extLst>
              </a:tr>
              <a:tr h="2256100">
                <a:tc>
                  <a:txBody>
                    <a:bodyPr/>
                    <a:lstStyle/>
                    <a:p>
                      <a:pPr marL="285750" marR="0" lvl="0" indent="-285750" algn="l" rtl="0">
                        <a:spcBef>
                          <a:spcPts val="0"/>
                        </a:spcBef>
                        <a:spcAft>
                          <a:spcPts val="0"/>
                        </a:spcAft>
                        <a:buFont typeface="Arial" panose="020B0604020202020204" pitchFamily="34" charset="0"/>
                        <a:buChar char="•"/>
                      </a:pPr>
                      <a:r>
                        <a:rPr lang="en-US" sz="2000"/>
                        <a:t>Kotlin Room structure has been implemented and this structure has been added to the app files</a:t>
                      </a:r>
                    </a:p>
                    <a:p>
                      <a:pPr marL="0" marR="0" lvl="0" indent="0" algn="l">
                        <a:spcBef>
                          <a:spcPts val="0"/>
                        </a:spcBef>
                        <a:spcAft>
                          <a:spcPts val="0"/>
                        </a:spcAft>
                        <a:buNone/>
                      </a:pPr>
                      <a:endParaRPr lang="en-US" sz="2000"/>
                    </a:p>
                    <a:p>
                      <a:pPr marL="285750" marR="0" lvl="0" indent="-285750" algn="l">
                        <a:spcBef>
                          <a:spcPts val="0"/>
                        </a:spcBef>
                        <a:spcAft>
                          <a:spcPts val="0"/>
                        </a:spcAft>
                        <a:buFont typeface="Arial" panose="020B0604020202020204" pitchFamily="34" charset="0"/>
                        <a:buChar char="•"/>
                      </a:pPr>
                      <a:r>
                        <a:rPr lang="en-US" sz="2000"/>
                        <a:t>Database tables were consolidated and simplified into a singular table for ease of use</a:t>
                      </a:r>
                    </a:p>
                    <a:p>
                      <a:pPr marL="285750" marR="0" lvl="0" indent="-285750" algn="l" rtl="0">
                        <a:spcBef>
                          <a:spcPts val="0"/>
                        </a:spcBef>
                        <a:spcAft>
                          <a:spcPts val="0"/>
                        </a:spcAft>
                        <a:buFont typeface="Arial" panose="020B0604020202020204" pitchFamily="34" charset="0"/>
                        <a:buChar char="•"/>
                      </a:pPr>
                      <a:endParaRPr lang="en-US" sz="1800"/>
                    </a:p>
                    <a:p>
                      <a:pPr marL="285750" marR="0" lvl="0" indent="-285750" algn="l" rtl="0">
                        <a:spcBef>
                          <a:spcPts val="0"/>
                        </a:spcBef>
                        <a:spcAft>
                          <a:spcPts val="0"/>
                        </a:spcAft>
                        <a:buFont typeface="Arial" panose="020B0604020202020204" pitchFamily="34" charset="0"/>
                        <a:buChar char="•"/>
                      </a:pPr>
                      <a:endParaRPr sz="1800"/>
                    </a:p>
                  </a:txBody>
                  <a:tcPr marL="91450" marR="91450" marT="45750" marB="4575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285750" marR="0" lvl="0" indent="-285750" algn="l" rtl="0">
                        <a:spcBef>
                          <a:spcPts val="0"/>
                        </a:spcBef>
                        <a:spcAft>
                          <a:spcPts val="0"/>
                        </a:spcAft>
                        <a:buFont typeface="Arial" panose="020B0604020202020204" pitchFamily="34" charset="0"/>
                        <a:buChar char="•"/>
                      </a:pPr>
                      <a:r>
                        <a:rPr lang="en-US" sz="2000"/>
                        <a:t>Finish query integration with frontend and test all queries to ensure correct files are pulled</a:t>
                      </a:r>
                    </a:p>
                    <a:p>
                      <a:pPr marL="285750" marR="0" lvl="0" indent="-285750" algn="l">
                        <a:spcBef>
                          <a:spcPts val="0"/>
                        </a:spcBef>
                        <a:spcAft>
                          <a:spcPts val="0"/>
                        </a:spcAft>
                        <a:buFont typeface="Arial" panose="020B0604020202020204" pitchFamily="34" charset="0"/>
                        <a:buChar char="•"/>
                      </a:pPr>
                      <a:endParaRPr lang="en-US" sz="2000"/>
                    </a:p>
                    <a:p>
                      <a:pPr marL="285750" marR="0" lvl="0" indent="-285750" algn="l">
                        <a:spcBef>
                          <a:spcPts val="0"/>
                        </a:spcBef>
                        <a:spcAft>
                          <a:spcPts val="0"/>
                        </a:spcAft>
                        <a:buFont typeface="Arial" panose="020B0604020202020204" pitchFamily="34" charset="0"/>
                        <a:buChar char="•"/>
                      </a:pPr>
                      <a:r>
                        <a:rPr lang="en-US" sz="2000"/>
                        <a:t>Assist with debugging database functions</a:t>
                      </a:r>
                    </a:p>
                  </a:txBody>
                  <a:tcPr marL="91450" marR="91450" marT="45750" marB="4575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6057432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90" name="Google Shape;90;gcce58aab64_3_0"/>
          <p:cNvSpPr txBox="1">
            <a:spLocks noGrp="1"/>
          </p:cNvSpPr>
          <p:nvPr>
            <p:ph type="title"/>
          </p:nvPr>
        </p:nvSpPr>
        <p:spPr>
          <a:xfrm>
            <a:off x="609600" y="848399"/>
            <a:ext cx="8229600" cy="803700"/>
          </a:xfrm>
          <a:prstGeom prst="rect">
            <a:avLst/>
          </a:prstGeom>
          <a:noFill/>
          <a:ln>
            <a:noFill/>
          </a:ln>
        </p:spPr>
        <p:txBody>
          <a:bodyPr spcFirstLastPara="1" wrap="square" lIns="91425" tIns="45700" rIns="91425" bIns="45700" anchor="ctr" anchorCtr="0">
            <a:noAutofit/>
          </a:bodyPr>
          <a:lstStyle/>
          <a:p>
            <a:pPr marL="0" lvl="0" indent="0" algn="ctr" rtl="0">
              <a:lnSpc>
                <a:spcPct val="115000"/>
              </a:lnSpc>
              <a:spcBef>
                <a:spcPts val="0"/>
              </a:spcBef>
              <a:spcAft>
                <a:spcPts val="0"/>
              </a:spcAft>
              <a:buClr>
                <a:schemeClr val="dk1"/>
              </a:buClr>
              <a:buSzPts val="990"/>
              <a:buFont typeface="Arial"/>
              <a:buNone/>
            </a:pPr>
            <a:r>
              <a:rPr lang="en-US"/>
              <a:t>Database/Backend</a:t>
            </a:r>
            <a:br>
              <a:rPr lang="en-US"/>
            </a:br>
            <a:r>
              <a:rPr lang="en-US" sz="1720"/>
              <a:t>Brandon Smith</a:t>
            </a:r>
            <a:endParaRPr sz="2980"/>
          </a:p>
        </p:txBody>
      </p:sp>
      <p:pic>
        <p:nvPicPr>
          <p:cNvPr id="4" name="Picture 4" descr="Text&#10;&#10;Description automatically generated">
            <a:extLst>
              <a:ext uri="{FF2B5EF4-FFF2-40B4-BE49-F238E27FC236}">
                <a16:creationId xmlns:a16="http://schemas.microsoft.com/office/drawing/2014/main" id="{D8861E11-4D33-F226-5FA2-BB1E7DBAA7A2}"/>
              </a:ext>
            </a:extLst>
          </p:cNvPr>
          <p:cNvPicPr>
            <a:picLocks noChangeAspect="1"/>
          </p:cNvPicPr>
          <p:nvPr/>
        </p:nvPicPr>
        <p:blipFill rotWithShape="1">
          <a:blip r:embed="rId3"/>
          <a:srcRect r="10218"/>
          <a:stretch/>
        </p:blipFill>
        <p:spPr>
          <a:xfrm>
            <a:off x="670208" y="1652099"/>
            <a:ext cx="7803583" cy="5092427"/>
          </a:xfrm>
          <a:prstGeom prst="rect">
            <a:avLst/>
          </a:prstGeom>
        </p:spPr>
      </p:pic>
    </p:spTree>
    <p:extLst>
      <p:ext uri="{BB962C8B-B14F-4D97-AF65-F5344CB8AC3E}">
        <p14:creationId xmlns:p14="http://schemas.microsoft.com/office/powerpoint/2010/main" val="42865203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8EA24D1447EC04DAF2AF3FE43AF3E9D" ma:contentTypeVersion="4" ma:contentTypeDescription="Create a new document." ma:contentTypeScope="" ma:versionID="7c6423f9cca60d08223c41c32b038404">
  <xsd:schema xmlns:xsd="http://www.w3.org/2001/XMLSchema" xmlns:xs="http://www.w3.org/2001/XMLSchema" xmlns:p="http://schemas.microsoft.com/office/2006/metadata/properties" xmlns:ns2="9c8deaf9-cd81-4698-8751-9821755052af" targetNamespace="http://schemas.microsoft.com/office/2006/metadata/properties" ma:root="true" ma:fieldsID="d54fba7858fbf09cfcea47a18a66e17f" ns2:_="">
    <xsd:import namespace="9c8deaf9-cd81-4698-8751-9821755052af"/>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c8deaf9-cd81-4698-8751-9821755052a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34A8814-A359-4F30-BD1B-672C7FDAF087}">
  <ds:schemaRefs>
    <ds:schemaRef ds:uri="9c8deaf9-cd81-4698-8751-9821755052a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CCBE8251-63D8-45D6-8BCE-6262DE7502A0}">
  <ds:schemaRefs>
    <ds:schemaRef ds:uri="http://schemas.microsoft.com/sharepoint/v3/contenttype/forms"/>
  </ds:schemaRefs>
</ds:datastoreItem>
</file>

<file path=customXml/itemProps3.xml><?xml version="1.0" encoding="utf-8"?>
<ds:datastoreItem xmlns:ds="http://schemas.openxmlformats.org/officeDocument/2006/customXml" ds:itemID="{CC610455-419F-424F-A463-B08FC18B0A41}">
  <ds:schemaRefs>
    <ds:schemaRef ds:uri="9c8deaf9-cd81-4698-8751-9821755052a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(4:3)</PresentationFormat>
  <Slides>18</Slides>
  <Notes>15</Notes>
  <HiddenSlides>0</HiddenSlide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Team 29: Shoe AR Bi-Weekly Update 3 Santiago Cantu, Alvaro Espinoza, Ulises Aguilera, Brandon Smith Sponsor: Pranav Dhulipala TA: Eric Robles </vt:lpstr>
      <vt:lpstr>Executive Summary</vt:lpstr>
      <vt:lpstr>System Block Diagram </vt:lpstr>
      <vt:lpstr>Project Timeline </vt:lpstr>
      <vt:lpstr>Shoe Superimposition Santiago Cantu</vt:lpstr>
      <vt:lpstr>Shoe Superimposition Santiago Cantu</vt:lpstr>
      <vt:lpstr>Shoe Superimposition Santiago Cantu</vt:lpstr>
      <vt:lpstr>Database/Backend Brandon Smith</vt:lpstr>
      <vt:lpstr>Database/Backend Brandon Smith</vt:lpstr>
      <vt:lpstr>Database/Backend Brandon Smith</vt:lpstr>
      <vt:lpstr>Frontend Ulises Aguilera</vt:lpstr>
      <vt:lpstr>Frontend Ulises Aguilera</vt:lpstr>
      <vt:lpstr>Detection Model Alvaro Espinoza</vt:lpstr>
      <vt:lpstr>Detection Model Alvaro Espinoza</vt:lpstr>
      <vt:lpstr>Part Ordering Status</vt:lpstr>
      <vt:lpstr>Execution &amp; Validation Plan </vt:lpstr>
      <vt:lpstr>Execution &amp; Validation Plan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Nowka, Kevin J.</dc:creator>
  <cp:revision>1</cp:revision>
  <dcterms:created xsi:type="dcterms:W3CDTF">2013-06-18T16:37:55Z</dcterms:created>
  <dcterms:modified xsi:type="dcterms:W3CDTF">2022-10-05T18:44:15Z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0x01010028EA24D1447EC04DAF2AF3FE43AF3E9D</vt:lpwstr>
  </property>
</Properties>
</file>

<file path=docProps/thumbnail.jpeg>
</file>